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6" r:id="rId3"/>
    <p:sldId id="344" r:id="rId4"/>
    <p:sldId id="273" r:id="rId5"/>
    <p:sldId id="274" r:id="rId6"/>
    <p:sldId id="275" r:id="rId7"/>
    <p:sldId id="294" r:id="rId8"/>
    <p:sldId id="316" r:id="rId9"/>
    <p:sldId id="258" r:id="rId10"/>
    <p:sldId id="259" r:id="rId11"/>
    <p:sldId id="260" r:id="rId12"/>
    <p:sldId id="289" r:id="rId13"/>
    <p:sldId id="317" r:id="rId14"/>
    <p:sldId id="292" r:id="rId15"/>
    <p:sldId id="293" r:id="rId16"/>
    <p:sldId id="315" r:id="rId17"/>
    <p:sldId id="302" r:id="rId18"/>
    <p:sldId id="281" r:id="rId19"/>
    <p:sldId id="304" r:id="rId20"/>
    <p:sldId id="305" r:id="rId21"/>
    <p:sldId id="306" r:id="rId22"/>
    <p:sldId id="307" r:id="rId23"/>
    <p:sldId id="308" r:id="rId24"/>
    <p:sldId id="283" r:id="rId25"/>
    <p:sldId id="300" r:id="rId26"/>
    <p:sldId id="318" r:id="rId27"/>
    <p:sldId id="319" r:id="rId28"/>
    <p:sldId id="298" r:id="rId29"/>
    <p:sldId id="320" r:id="rId30"/>
    <p:sldId id="321" r:id="rId31"/>
    <p:sldId id="322" r:id="rId32"/>
    <p:sldId id="323" r:id="rId33"/>
    <p:sldId id="301" r:id="rId34"/>
    <p:sldId id="295" r:id="rId35"/>
    <p:sldId id="297" r:id="rId36"/>
    <p:sldId id="284" r:id="rId37"/>
    <p:sldId id="264" r:id="rId38"/>
    <p:sldId id="310" r:id="rId39"/>
    <p:sldId id="311" r:id="rId40"/>
    <p:sldId id="312" r:id="rId41"/>
    <p:sldId id="313" r:id="rId42"/>
    <p:sldId id="314" r:id="rId43"/>
    <p:sldId id="265" r:id="rId4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13"/>
    <p:restoredTop sz="94681"/>
  </p:normalViewPr>
  <p:slideViewPr>
    <p:cSldViewPr snapToGrid="0" snapToObjects="1">
      <p:cViewPr varScale="1">
        <p:scale>
          <a:sx n="112" d="100"/>
          <a:sy n="112" d="100"/>
        </p:scale>
        <p:origin x="21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BEB92-8F72-B940-985A-E60439B10C0C}" type="doc">
      <dgm:prSet loTypeId="urn:microsoft.com/office/officeart/2009/3/layout/RandomtoResult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F889080-7096-9D4B-A5DB-68F555E92826}">
      <dgm:prSet/>
      <dgm:spPr/>
      <dgm:t>
        <a:bodyPr/>
        <a:lstStyle/>
        <a:p>
          <a:pPr rtl="0"/>
          <a:r>
            <a:rPr lang="fr-FR" dirty="0"/>
            <a:t>Conception</a:t>
          </a:r>
        </a:p>
      </dgm:t>
    </dgm:pt>
    <dgm:pt modelId="{A949ED8D-CB83-E44F-92EC-2ADCECBA2E4B}" type="parTrans" cxnId="{576C5789-3927-E04B-8710-685659DDFAF7}">
      <dgm:prSet/>
      <dgm:spPr/>
      <dgm:t>
        <a:bodyPr/>
        <a:lstStyle/>
        <a:p>
          <a:endParaRPr lang="fr-FR"/>
        </a:p>
      </dgm:t>
    </dgm:pt>
    <dgm:pt modelId="{767A3B3B-F843-8146-BEB7-914225D3B0B4}" type="sibTrans" cxnId="{576C5789-3927-E04B-8710-685659DDFAF7}">
      <dgm:prSet/>
      <dgm:spPr/>
      <dgm:t>
        <a:bodyPr/>
        <a:lstStyle/>
        <a:p>
          <a:endParaRPr lang="fr-FR"/>
        </a:p>
      </dgm:t>
    </dgm:pt>
    <dgm:pt modelId="{A6974354-CB4D-F942-ABAA-A775D3C6ECE1}">
      <dgm:prSet/>
      <dgm:spPr/>
      <dgm:t>
        <a:bodyPr/>
        <a:lstStyle/>
        <a:p>
          <a:pPr rtl="0"/>
          <a:r>
            <a:rPr lang="fr-FR" dirty="0"/>
            <a:t>Déploiement</a:t>
          </a:r>
        </a:p>
      </dgm:t>
    </dgm:pt>
    <dgm:pt modelId="{B5589A5A-9E6A-4145-9B7B-EFAE369DB496}" type="parTrans" cxnId="{A01B6EFC-8050-614E-A84F-67856F24100B}">
      <dgm:prSet/>
      <dgm:spPr/>
      <dgm:t>
        <a:bodyPr/>
        <a:lstStyle/>
        <a:p>
          <a:endParaRPr lang="fr-FR"/>
        </a:p>
      </dgm:t>
    </dgm:pt>
    <dgm:pt modelId="{1B9CE7EC-A99E-6447-B828-FC3023BCD262}" type="sibTrans" cxnId="{A01B6EFC-8050-614E-A84F-67856F24100B}">
      <dgm:prSet/>
      <dgm:spPr/>
      <dgm:t>
        <a:bodyPr/>
        <a:lstStyle/>
        <a:p>
          <a:endParaRPr lang="fr-FR"/>
        </a:p>
      </dgm:t>
    </dgm:pt>
    <dgm:pt modelId="{317FA27E-8713-8444-8AB3-4E32199A08B9}">
      <dgm:prSet/>
      <dgm:spPr>
        <a:solidFill>
          <a:schemeClr val="tx1"/>
        </a:solidFill>
      </dgm:spPr>
      <dgm:t>
        <a:bodyPr/>
        <a:lstStyle/>
        <a:p>
          <a:pPr rtl="0"/>
          <a:r>
            <a:rPr lang="fr-FR" dirty="0"/>
            <a:t>Fin de vie</a:t>
          </a:r>
        </a:p>
      </dgm:t>
    </dgm:pt>
    <dgm:pt modelId="{A97CA62D-9A5E-8F4E-8F75-706F4E4F6476}" type="parTrans" cxnId="{F88C4753-ECC0-B243-81A4-33777367047B}">
      <dgm:prSet/>
      <dgm:spPr/>
      <dgm:t>
        <a:bodyPr/>
        <a:lstStyle/>
        <a:p>
          <a:endParaRPr lang="fr-FR"/>
        </a:p>
      </dgm:t>
    </dgm:pt>
    <dgm:pt modelId="{504AB0EA-D8AB-C147-A593-965B9797C3CB}" type="sibTrans" cxnId="{F88C4753-ECC0-B243-81A4-33777367047B}">
      <dgm:prSet/>
      <dgm:spPr/>
      <dgm:t>
        <a:bodyPr/>
        <a:lstStyle/>
        <a:p>
          <a:endParaRPr lang="fr-FR"/>
        </a:p>
      </dgm:t>
    </dgm:pt>
    <dgm:pt modelId="{6D2F8A45-22BC-8944-8456-D0590DDAFDDD}">
      <dgm:prSet/>
      <dgm:spPr/>
      <dgm:t>
        <a:bodyPr/>
        <a:lstStyle/>
        <a:p>
          <a:pPr rtl="0"/>
          <a:r>
            <a:rPr lang="fr-FR" dirty="0"/>
            <a:t>Réalisation</a:t>
          </a:r>
        </a:p>
      </dgm:t>
    </dgm:pt>
    <dgm:pt modelId="{74C74EAD-3511-0147-88BF-EBF0F38A465F}" type="parTrans" cxnId="{C2D4E8D3-ABC2-224C-B8A5-AE56EB6BD6AB}">
      <dgm:prSet/>
      <dgm:spPr/>
      <dgm:t>
        <a:bodyPr/>
        <a:lstStyle/>
        <a:p>
          <a:endParaRPr lang="fr-FR"/>
        </a:p>
      </dgm:t>
    </dgm:pt>
    <dgm:pt modelId="{1054F0EE-2AC4-7B4C-8C54-A69853F942C9}" type="sibTrans" cxnId="{C2D4E8D3-ABC2-224C-B8A5-AE56EB6BD6AB}">
      <dgm:prSet/>
      <dgm:spPr/>
      <dgm:t>
        <a:bodyPr/>
        <a:lstStyle/>
        <a:p>
          <a:endParaRPr lang="fr-FR"/>
        </a:p>
      </dgm:t>
    </dgm:pt>
    <dgm:pt modelId="{13150E5A-EAAB-8D49-9085-58FD660853CD}" type="pres">
      <dgm:prSet presAssocID="{EB5BEB92-8F72-B940-985A-E60439B10C0C}" presName="Name0" presStyleCnt="0">
        <dgm:presLayoutVars>
          <dgm:dir/>
          <dgm:animOne val="branch"/>
          <dgm:animLvl val="lvl"/>
        </dgm:presLayoutVars>
      </dgm:prSet>
      <dgm:spPr/>
    </dgm:pt>
    <dgm:pt modelId="{7B1D9BBC-D44A-3944-BC9B-48E7346904E8}" type="pres">
      <dgm:prSet presAssocID="{9F889080-7096-9D4B-A5DB-68F555E92826}" presName="chaos" presStyleCnt="0"/>
      <dgm:spPr/>
    </dgm:pt>
    <dgm:pt modelId="{18FA4B29-C0BF-7C45-B5A9-CC8AAB05C169}" type="pres">
      <dgm:prSet presAssocID="{9F889080-7096-9D4B-A5DB-68F555E92826}" presName="parTx1" presStyleLbl="revTx" presStyleIdx="0" presStyleCnt="3"/>
      <dgm:spPr/>
    </dgm:pt>
    <dgm:pt modelId="{A925F1A8-1D6E-884C-A427-2DCEECFB55A8}" type="pres">
      <dgm:prSet presAssocID="{9F889080-7096-9D4B-A5DB-68F555E92826}" presName="c1" presStyleLbl="node1" presStyleIdx="0" presStyleCnt="19"/>
      <dgm:spPr>
        <a:solidFill>
          <a:schemeClr val="accent2"/>
        </a:solidFill>
      </dgm:spPr>
    </dgm:pt>
    <dgm:pt modelId="{528DCD96-93A2-5341-A75E-7CE5FC44A6BF}" type="pres">
      <dgm:prSet presAssocID="{9F889080-7096-9D4B-A5DB-68F555E92826}" presName="c2" presStyleLbl="node1" presStyleIdx="1" presStyleCnt="19"/>
      <dgm:spPr>
        <a:solidFill>
          <a:schemeClr val="accent2"/>
        </a:solidFill>
      </dgm:spPr>
    </dgm:pt>
    <dgm:pt modelId="{3785A8CB-5EC1-D84F-B21F-2926F3246F7A}" type="pres">
      <dgm:prSet presAssocID="{9F889080-7096-9D4B-A5DB-68F555E92826}" presName="c3" presStyleLbl="node1" presStyleIdx="2" presStyleCnt="19"/>
      <dgm:spPr>
        <a:solidFill>
          <a:schemeClr val="accent2"/>
        </a:solidFill>
      </dgm:spPr>
    </dgm:pt>
    <dgm:pt modelId="{13F63F5C-88C6-2848-B7B1-DE0B00BF8B7D}" type="pres">
      <dgm:prSet presAssocID="{9F889080-7096-9D4B-A5DB-68F555E92826}" presName="c4" presStyleLbl="node1" presStyleIdx="3" presStyleCnt="19"/>
      <dgm:spPr>
        <a:solidFill>
          <a:schemeClr val="accent2"/>
        </a:solidFill>
      </dgm:spPr>
    </dgm:pt>
    <dgm:pt modelId="{4F8944BC-6D57-B240-8379-EA2B4266FB5C}" type="pres">
      <dgm:prSet presAssocID="{9F889080-7096-9D4B-A5DB-68F555E92826}" presName="c5" presStyleLbl="node1" presStyleIdx="4" presStyleCnt="19"/>
      <dgm:spPr>
        <a:solidFill>
          <a:schemeClr val="accent2"/>
        </a:solidFill>
      </dgm:spPr>
    </dgm:pt>
    <dgm:pt modelId="{9C335194-319E-C74D-AA5C-05099B1646A2}" type="pres">
      <dgm:prSet presAssocID="{9F889080-7096-9D4B-A5DB-68F555E92826}" presName="c6" presStyleLbl="node1" presStyleIdx="5" presStyleCnt="19"/>
      <dgm:spPr>
        <a:solidFill>
          <a:schemeClr val="accent2"/>
        </a:solidFill>
      </dgm:spPr>
    </dgm:pt>
    <dgm:pt modelId="{10BEAF9C-BE21-3C42-B0C8-FE0A372A9186}" type="pres">
      <dgm:prSet presAssocID="{9F889080-7096-9D4B-A5DB-68F555E92826}" presName="c7" presStyleLbl="node1" presStyleIdx="6" presStyleCnt="19"/>
      <dgm:spPr>
        <a:solidFill>
          <a:schemeClr val="accent2"/>
        </a:solidFill>
      </dgm:spPr>
    </dgm:pt>
    <dgm:pt modelId="{244DD5E4-2593-6D44-84AF-6B16CD8C8EB7}" type="pres">
      <dgm:prSet presAssocID="{9F889080-7096-9D4B-A5DB-68F555E92826}" presName="c8" presStyleLbl="node1" presStyleIdx="7" presStyleCnt="19"/>
      <dgm:spPr>
        <a:solidFill>
          <a:schemeClr val="accent2"/>
        </a:solidFill>
      </dgm:spPr>
    </dgm:pt>
    <dgm:pt modelId="{7FBB08F9-D070-8245-BF05-26C5CF33AAF7}" type="pres">
      <dgm:prSet presAssocID="{9F889080-7096-9D4B-A5DB-68F555E92826}" presName="c9" presStyleLbl="node1" presStyleIdx="8" presStyleCnt="19"/>
      <dgm:spPr>
        <a:solidFill>
          <a:schemeClr val="accent2"/>
        </a:solidFill>
      </dgm:spPr>
    </dgm:pt>
    <dgm:pt modelId="{196963EE-0A5E-3C47-A32F-7CA246D3DE05}" type="pres">
      <dgm:prSet presAssocID="{9F889080-7096-9D4B-A5DB-68F555E92826}" presName="c10" presStyleLbl="node1" presStyleIdx="9" presStyleCnt="19"/>
      <dgm:spPr>
        <a:solidFill>
          <a:schemeClr val="accent2"/>
        </a:solidFill>
      </dgm:spPr>
    </dgm:pt>
    <dgm:pt modelId="{37EF083E-DA0F-014A-91E1-F6B02D90AF87}" type="pres">
      <dgm:prSet presAssocID="{9F889080-7096-9D4B-A5DB-68F555E92826}" presName="c11" presStyleLbl="node1" presStyleIdx="10" presStyleCnt="19"/>
      <dgm:spPr>
        <a:solidFill>
          <a:schemeClr val="accent2"/>
        </a:solidFill>
      </dgm:spPr>
    </dgm:pt>
    <dgm:pt modelId="{D1BFFF23-F6E0-544A-8C87-B70FA909D0F7}" type="pres">
      <dgm:prSet presAssocID="{9F889080-7096-9D4B-A5DB-68F555E92826}" presName="c12" presStyleLbl="node1" presStyleIdx="11" presStyleCnt="19"/>
      <dgm:spPr>
        <a:solidFill>
          <a:schemeClr val="accent2"/>
        </a:solidFill>
      </dgm:spPr>
    </dgm:pt>
    <dgm:pt modelId="{F3612625-21F9-ED4C-A07F-44D0E2C3D406}" type="pres">
      <dgm:prSet presAssocID="{9F889080-7096-9D4B-A5DB-68F555E92826}" presName="c13" presStyleLbl="node1" presStyleIdx="12" presStyleCnt="19"/>
      <dgm:spPr>
        <a:solidFill>
          <a:schemeClr val="accent2"/>
        </a:solidFill>
      </dgm:spPr>
    </dgm:pt>
    <dgm:pt modelId="{D852AAA5-90C9-5844-ADFE-28622D793CD4}" type="pres">
      <dgm:prSet presAssocID="{9F889080-7096-9D4B-A5DB-68F555E92826}" presName="c14" presStyleLbl="node1" presStyleIdx="13" presStyleCnt="19"/>
      <dgm:spPr>
        <a:solidFill>
          <a:schemeClr val="accent2"/>
        </a:solidFill>
      </dgm:spPr>
    </dgm:pt>
    <dgm:pt modelId="{22A67F5B-41E5-654C-9787-7CD5F8FA6B29}" type="pres">
      <dgm:prSet presAssocID="{9F889080-7096-9D4B-A5DB-68F555E92826}" presName="c15" presStyleLbl="node1" presStyleIdx="14" presStyleCnt="19"/>
      <dgm:spPr>
        <a:solidFill>
          <a:schemeClr val="accent2"/>
        </a:solidFill>
      </dgm:spPr>
    </dgm:pt>
    <dgm:pt modelId="{9FB89EAA-AA38-BE4C-B812-13FE7467BFA8}" type="pres">
      <dgm:prSet presAssocID="{9F889080-7096-9D4B-A5DB-68F555E92826}" presName="c16" presStyleLbl="node1" presStyleIdx="15" presStyleCnt="19"/>
      <dgm:spPr>
        <a:solidFill>
          <a:schemeClr val="accent2"/>
        </a:solidFill>
      </dgm:spPr>
    </dgm:pt>
    <dgm:pt modelId="{07C1BE58-6E77-1D41-819E-ECE69AB3A959}" type="pres">
      <dgm:prSet presAssocID="{9F889080-7096-9D4B-A5DB-68F555E92826}" presName="c17" presStyleLbl="node1" presStyleIdx="16" presStyleCnt="19"/>
      <dgm:spPr>
        <a:solidFill>
          <a:schemeClr val="accent2"/>
        </a:solidFill>
      </dgm:spPr>
    </dgm:pt>
    <dgm:pt modelId="{4F40E859-3E4E-2745-B4C5-C359C5C317BC}" type="pres">
      <dgm:prSet presAssocID="{9F889080-7096-9D4B-A5DB-68F555E92826}" presName="c18" presStyleLbl="node1" presStyleIdx="17" presStyleCnt="19"/>
      <dgm:spPr>
        <a:solidFill>
          <a:schemeClr val="accent2"/>
        </a:solidFill>
      </dgm:spPr>
    </dgm:pt>
    <dgm:pt modelId="{E67AA458-BF10-1B44-B7F2-17C5553B766A}" type="pres">
      <dgm:prSet presAssocID="{767A3B3B-F843-8146-BEB7-914225D3B0B4}" presName="chevronComposite1" presStyleCnt="0"/>
      <dgm:spPr/>
    </dgm:pt>
    <dgm:pt modelId="{6669A49C-BC51-2C47-BAE4-FBAB6F3E97D7}" type="pres">
      <dgm:prSet presAssocID="{767A3B3B-F843-8146-BEB7-914225D3B0B4}" presName="chevron1" presStyleLbl="sibTrans2D1" presStyleIdx="0" presStyleCnt="3"/>
      <dgm:spPr/>
    </dgm:pt>
    <dgm:pt modelId="{1B9F4230-12CE-7342-A7CB-45918B6312EB}" type="pres">
      <dgm:prSet presAssocID="{767A3B3B-F843-8146-BEB7-914225D3B0B4}" presName="spChevron1" presStyleCnt="0"/>
      <dgm:spPr/>
    </dgm:pt>
    <dgm:pt modelId="{49B5EA8B-1D0A-A245-8116-13DE17095CEF}" type="pres">
      <dgm:prSet presAssocID="{6D2F8A45-22BC-8944-8456-D0590DDAFDDD}" presName="middle" presStyleCnt="0"/>
      <dgm:spPr/>
    </dgm:pt>
    <dgm:pt modelId="{FABAB021-44C3-4047-8DAB-DB331801DEA0}" type="pres">
      <dgm:prSet presAssocID="{6D2F8A45-22BC-8944-8456-D0590DDAFDDD}" presName="parTxMid" presStyleLbl="revTx" presStyleIdx="1" presStyleCnt="3"/>
      <dgm:spPr/>
    </dgm:pt>
    <dgm:pt modelId="{71C438C7-D175-C04D-94CF-CA4094208DDC}" type="pres">
      <dgm:prSet presAssocID="{6D2F8A45-22BC-8944-8456-D0590DDAFDDD}" presName="spMid" presStyleCnt="0"/>
      <dgm:spPr/>
    </dgm:pt>
    <dgm:pt modelId="{234D7994-06B4-1F40-BF8D-D92F82CED041}" type="pres">
      <dgm:prSet presAssocID="{1054F0EE-2AC4-7B4C-8C54-A69853F942C9}" presName="chevronComposite1" presStyleCnt="0"/>
      <dgm:spPr/>
    </dgm:pt>
    <dgm:pt modelId="{245DCF2F-7639-A64E-B1E6-A2E099CA27FE}" type="pres">
      <dgm:prSet presAssocID="{1054F0EE-2AC4-7B4C-8C54-A69853F942C9}" presName="chevron1" presStyleLbl="sibTrans2D1" presStyleIdx="1" presStyleCnt="3"/>
      <dgm:spPr/>
    </dgm:pt>
    <dgm:pt modelId="{3D68568A-1900-E048-8721-4C29B9BFD770}" type="pres">
      <dgm:prSet presAssocID="{1054F0EE-2AC4-7B4C-8C54-A69853F942C9}" presName="spChevron1" presStyleCnt="0"/>
      <dgm:spPr/>
    </dgm:pt>
    <dgm:pt modelId="{8F0A3594-D4A7-BD49-8FAD-7ADC44758D50}" type="pres">
      <dgm:prSet presAssocID="{A6974354-CB4D-F942-ABAA-A775D3C6ECE1}" presName="middle" presStyleCnt="0"/>
      <dgm:spPr/>
    </dgm:pt>
    <dgm:pt modelId="{B70AC989-411C-874F-96A0-3134CB01A4D0}" type="pres">
      <dgm:prSet presAssocID="{A6974354-CB4D-F942-ABAA-A775D3C6ECE1}" presName="parTxMid" presStyleLbl="revTx" presStyleIdx="2" presStyleCnt="3"/>
      <dgm:spPr/>
    </dgm:pt>
    <dgm:pt modelId="{D667023D-EFF7-244B-BD0B-9FB6C1FEC873}" type="pres">
      <dgm:prSet presAssocID="{A6974354-CB4D-F942-ABAA-A775D3C6ECE1}" presName="spMid" presStyleCnt="0"/>
      <dgm:spPr/>
    </dgm:pt>
    <dgm:pt modelId="{4CF398D9-C3A3-6743-9B13-66EFB61C4B3D}" type="pres">
      <dgm:prSet presAssocID="{1B9CE7EC-A99E-6447-B828-FC3023BCD262}" presName="chevronComposite1" presStyleCnt="0"/>
      <dgm:spPr/>
    </dgm:pt>
    <dgm:pt modelId="{8C523EEE-5E30-2943-86ED-35659FEDE241}" type="pres">
      <dgm:prSet presAssocID="{1B9CE7EC-A99E-6447-B828-FC3023BCD262}" presName="chevron1" presStyleLbl="sibTrans2D1" presStyleIdx="2" presStyleCnt="3"/>
      <dgm:spPr/>
    </dgm:pt>
    <dgm:pt modelId="{A180B4EC-A4AD-6C47-B72E-624736B6BB22}" type="pres">
      <dgm:prSet presAssocID="{1B9CE7EC-A99E-6447-B828-FC3023BCD262}" presName="spChevron1" presStyleCnt="0"/>
      <dgm:spPr/>
    </dgm:pt>
    <dgm:pt modelId="{1D203D72-14AB-2A4F-BAE2-8FEE768971F1}" type="pres">
      <dgm:prSet presAssocID="{317FA27E-8713-8444-8AB3-4E32199A08B9}" presName="last" presStyleCnt="0"/>
      <dgm:spPr/>
    </dgm:pt>
    <dgm:pt modelId="{F1E18C57-AE6F-DE42-BD26-D547411DCE87}" type="pres">
      <dgm:prSet presAssocID="{317FA27E-8713-8444-8AB3-4E32199A08B9}" presName="circleTx" presStyleLbl="node1" presStyleIdx="18" presStyleCnt="19"/>
      <dgm:spPr/>
    </dgm:pt>
    <dgm:pt modelId="{6C73622B-E086-934F-AFC6-1A5EAAE7D998}" type="pres">
      <dgm:prSet presAssocID="{317FA27E-8713-8444-8AB3-4E32199A08B9}" presName="spN" presStyleCnt="0"/>
      <dgm:spPr/>
    </dgm:pt>
  </dgm:ptLst>
  <dgm:cxnLst>
    <dgm:cxn modelId="{019EDD19-5EF4-4B48-8F0C-FF686890F18C}" type="presOf" srcId="{EB5BEB92-8F72-B940-985A-E60439B10C0C}" destId="{13150E5A-EAAB-8D49-9085-58FD660853CD}" srcOrd="0" destOrd="0" presId="urn:microsoft.com/office/officeart/2009/3/layout/RandomtoResultProcess"/>
    <dgm:cxn modelId="{F88C4753-ECC0-B243-81A4-33777367047B}" srcId="{EB5BEB92-8F72-B940-985A-E60439B10C0C}" destId="{317FA27E-8713-8444-8AB3-4E32199A08B9}" srcOrd="3" destOrd="0" parTransId="{A97CA62D-9A5E-8F4E-8F75-706F4E4F6476}" sibTransId="{504AB0EA-D8AB-C147-A593-965B9797C3CB}"/>
    <dgm:cxn modelId="{F0154764-B2C9-DB42-B06A-92BE4E51E6A3}" type="presOf" srcId="{6D2F8A45-22BC-8944-8456-D0590DDAFDDD}" destId="{FABAB021-44C3-4047-8DAB-DB331801DEA0}" srcOrd="0" destOrd="0" presId="urn:microsoft.com/office/officeart/2009/3/layout/RandomtoResultProcess"/>
    <dgm:cxn modelId="{BE455D87-8A65-0044-9C39-0FDD5F6D8172}" type="presOf" srcId="{9F889080-7096-9D4B-A5DB-68F555E92826}" destId="{18FA4B29-C0BF-7C45-B5A9-CC8AAB05C169}" srcOrd="0" destOrd="0" presId="urn:microsoft.com/office/officeart/2009/3/layout/RandomtoResultProcess"/>
    <dgm:cxn modelId="{576C5789-3927-E04B-8710-685659DDFAF7}" srcId="{EB5BEB92-8F72-B940-985A-E60439B10C0C}" destId="{9F889080-7096-9D4B-A5DB-68F555E92826}" srcOrd="0" destOrd="0" parTransId="{A949ED8D-CB83-E44F-92EC-2ADCECBA2E4B}" sibTransId="{767A3B3B-F843-8146-BEB7-914225D3B0B4}"/>
    <dgm:cxn modelId="{FCECDAB7-4DCF-904E-B266-2041357814EB}" type="presOf" srcId="{A6974354-CB4D-F942-ABAA-A775D3C6ECE1}" destId="{B70AC989-411C-874F-96A0-3134CB01A4D0}" srcOrd="0" destOrd="0" presId="urn:microsoft.com/office/officeart/2009/3/layout/RandomtoResultProcess"/>
    <dgm:cxn modelId="{C2D4E8D3-ABC2-224C-B8A5-AE56EB6BD6AB}" srcId="{EB5BEB92-8F72-B940-985A-E60439B10C0C}" destId="{6D2F8A45-22BC-8944-8456-D0590DDAFDDD}" srcOrd="1" destOrd="0" parTransId="{74C74EAD-3511-0147-88BF-EBF0F38A465F}" sibTransId="{1054F0EE-2AC4-7B4C-8C54-A69853F942C9}"/>
    <dgm:cxn modelId="{B9F1C9F8-BD86-0542-805E-514A861B0644}" type="presOf" srcId="{317FA27E-8713-8444-8AB3-4E32199A08B9}" destId="{F1E18C57-AE6F-DE42-BD26-D547411DCE87}" srcOrd="0" destOrd="0" presId="urn:microsoft.com/office/officeart/2009/3/layout/RandomtoResultProcess"/>
    <dgm:cxn modelId="{A01B6EFC-8050-614E-A84F-67856F24100B}" srcId="{EB5BEB92-8F72-B940-985A-E60439B10C0C}" destId="{A6974354-CB4D-F942-ABAA-A775D3C6ECE1}" srcOrd="2" destOrd="0" parTransId="{B5589A5A-9E6A-4145-9B7B-EFAE369DB496}" sibTransId="{1B9CE7EC-A99E-6447-B828-FC3023BCD262}"/>
    <dgm:cxn modelId="{2A44ABB1-B8AC-1842-8ABD-20DFB1912B8D}" type="presParOf" srcId="{13150E5A-EAAB-8D49-9085-58FD660853CD}" destId="{7B1D9BBC-D44A-3944-BC9B-48E7346904E8}" srcOrd="0" destOrd="0" presId="urn:microsoft.com/office/officeart/2009/3/layout/RandomtoResultProcess"/>
    <dgm:cxn modelId="{E8D05A71-CC23-EE41-87A5-6DBED1DBBC09}" type="presParOf" srcId="{7B1D9BBC-D44A-3944-BC9B-48E7346904E8}" destId="{18FA4B29-C0BF-7C45-B5A9-CC8AAB05C169}" srcOrd="0" destOrd="0" presId="urn:microsoft.com/office/officeart/2009/3/layout/RandomtoResultProcess"/>
    <dgm:cxn modelId="{8146B45A-0737-144C-B228-4566F5136482}" type="presParOf" srcId="{7B1D9BBC-D44A-3944-BC9B-48E7346904E8}" destId="{A925F1A8-1D6E-884C-A427-2DCEECFB55A8}" srcOrd="1" destOrd="0" presId="urn:microsoft.com/office/officeart/2009/3/layout/RandomtoResultProcess"/>
    <dgm:cxn modelId="{26AC598D-6AA5-AC4C-A448-C1E64A99D0FD}" type="presParOf" srcId="{7B1D9BBC-D44A-3944-BC9B-48E7346904E8}" destId="{528DCD96-93A2-5341-A75E-7CE5FC44A6BF}" srcOrd="2" destOrd="0" presId="urn:microsoft.com/office/officeart/2009/3/layout/RandomtoResultProcess"/>
    <dgm:cxn modelId="{9674D9AB-95F9-814D-8933-700C3B3AFA90}" type="presParOf" srcId="{7B1D9BBC-D44A-3944-BC9B-48E7346904E8}" destId="{3785A8CB-5EC1-D84F-B21F-2926F3246F7A}" srcOrd="3" destOrd="0" presId="urn:microsoft.com/office/officeart/2009/3/layout/RandomtoResultProcess"/>
    <dgm:cxn modelId="{35F692CD-A4A8-6D4B-90B3-E4778A2E2BFB}" type="presParOf" srcId="{7B1D9BBC-D44A-3944-BC9B-48E7346904E8}" destId="{13F63F5C-88C6-2848-B7B1-DE0B00BF8B7D}" srcOrd="4" destOrd="0" presId="urn:microsoft.com/office/officeart/2009/3/layout/RandomtoResultProcess"/>
    <dgm:cxn modelId="{69FB8A39-D494-BB4D-9975-4775B007B258}" type="presParOf" srcId="{7B1D9BBC-D44A-3944-BC9B-48E7346904E8}" destId="{4F8944BC-6D57-B240-8379-EA2B4266FB5C}" srcOrd="5" destOrd="0" presId="urn:microsoft.com/office/officeart/2009/3/layout/RandomtoResultProcess"/>
    <dgm:cxn modelId="{784FC14C-0AB8-F14C-9D2B-8022A4A1279B}" type="presParOf" srcId="{7B1D9BBC-D44A-3944-BC9B-48E7346904E8}" destId="{9C335194-319E-C74D-AA5C-05099B1646A2}" srcOrd="6" destOrd="0" presId="urn:microsoft.com/office/officeart/2009/3/layout/RandomtoResultProcess"/>
    <dgm:cxn modelId="{81764053-F2E5-6744-BC47-2D4D9616751A}" type="presParOf" srcId="{7B1D9BBC-D44A-3944-BC9B-48E7346904E8}" destId="{10BEAF9C-BE21-3C42-B0C8-FE0A372A9186}" srcOrd="7" destOrd="0" presId="urn:microsoft.com/office/officeart/2009/3/layout/RandomtoResultProcess"/>
    <dgm:cxn modelId="{126127FA-DEB8-534B-A091-372AFDF85220}" type="presParOf" srcId="{7B1D9BBC-D44A-3944-BC9B-48E7346904E8}" destId="{244DD5E4-2593-6D44-84AF-6B16CD8C8EB7}" srcOrd="8" destOrd="0" presId="urn:microsoft.com/office/officeart/2009/3/layout/RandomtoResultProcess"/>
    <dgm:cxn modelId="{DA88F410-C853-9847-B4EA-88041B037486}" type="presParOf" srcId="{7B1D9BBC-D44A-3944-BC9B-48E7346904E8}" destId="{7FBB08F9-D070-8245-BF05-26C5CF33AAF7}" srcOrd="9" destOrd="0" presId="urn:microsoft.com/office/officeart/2009/3/layout/RandomtoResultProcess"/>
    <dgm:cxn modelId="{566F4BC8-6FE1-6440-9E7F-592C8A7D197B}" type="presParOf" srcId="{7B1D9BBC-D44A-3944-BC9B-48E7346904E8}" destId="{196963EE-0A5E-3C47-A32F-7CA246D3DE05}" srcOrd="10" destOrd="0" presId="urn:microsoft.com/office/officeart/2009/3/layout/RandomtoResultProcess"/>
    <dgm:cxn modelId="{B0A2B087-636E-9749-A052-C7B29331309F}" type="presParOf" srcId="{7B1D9BBC-D44A-3944-BC9B-48E7346904E8}" destId="{37EF083E-DA0F-014A-91E1-F6B02D90AF87}" srcOrd="11" destOrd="0" presId="urn:microsoft.com/office/officeart/2009/3/layout/RandomtoResultProcess"/>
    <dgm:cxn modelId="{46B7F37E-8786-C842-AECB-4299DB1F5B5A}" type="presParOf" srcId="{7B1D9BBC-D44A-3944-BC9B-48E7346904E8}" destId="{D1BFFF23-F6E0-544A-8C87-B70FA909D0F7}" srcOrd="12" destOrd="0" presId="urn:microsoft.com/office/officeart/2009/3/layout/RandomtoResultProcess"/>
    <dgm:cxn modelId="{4B6DE332-BE81-D046-9AEB-FFD2D452C9CB}" type="presParOf" srcId="{7B1D9BBC-D44A-3944-BC9B-48E7346904E8}" destId="{F3612625-21F9-ED4C-A07F-44D0E2C3D406}" srcOrd="13" destOrd="0" presId="urn:microsoft.com/office/officeart/2009/3/layout/RandomtoResultProcess"/>
    <dgm:cxn modelId="{F2AC9207-8F16-ED4B-A818-88FE996E6339}" type="presParOf" srcId="{7B1D9BBC-D44A-3944-BC9B-48E7346904E8}" destId="{D852AAA5-90C9-5844-ADFE-28622D793CD4}" srcOrd="14" destOrd="0" presId="urn:microsoft.com/office/officeart/2009/3/layout/RandomtoResultProcess"/>
    <dgm:cxn modelId="{45D473E4-86FF-C040-8185-0C62416DF25F}" type="presParOf" srcId="{7B1D9BBC-D44A-3944-BC9B-48E7346904E8}" destId="{22A67F5B-41E5-654C-9787-7CD5F8FA6B29}" srcOrd="15" destOrd="0" presId="urn:microsoft.com/office/officeart/2009/3/layout/RandomtoResultProcess"/>
    <dgm:cxn modelId="{BCB1F88E-C3CE-D845-A850-5DBC60003FBF}" type="presParOf" srcId="{7B1D9BBC-D44A-3944-BC9B-48E7346904E8}" destId="{9FB89EAA-AA38-BE4C-B812-13FE7467BFA8}" srcOrd="16" destOrd="0" presId="urn:microsoft.com/office/officeart/2009/3/layout/RandomtoResultProcess"/>
    <dgm:cxn modelId="{107D80F2-AE73-EC49-959D-8331BA873CC4}" type="presParOf" srcId="{7B1D9BBC-D44A-3944-BC9B-48E7346904E8}" destId="{07C1BE58-6E77-1D41-819E-ECE69AB3A959}" srcOrd="17" destOrd="0" presId="urn:microsoft.com/office/officeart/2009/3/layout/RandomtoResultProcess"/>
    <dgm:cxn modelId="{0CF927A6-4AE8-3D4A-A6AE-F5CC501E895D}" type="presParOf" srcId="{7B1D9BBC-D44A-3944-BC9B-48E7346904E8}" destId="{4F40E859-3E4E-2745-B4C5-C359C5C317BC}" srcOrd="18" destOrd="0" presId="urn:microsoft.com/office/officeart/2009/3/layout/RandomtoResultProcess"/>
    <dgm:cxn modelId="{7B60878F-F996-A34C-993C-6292E7398D55}" type="presParOf" srcId="{13150E5A-EAAB-8D49-9085-58FD660853CD}" destId="{E67AA458-BF10-1B44-B7F2-17C5553B766A}" srcOrd="1" destOrd="0" presId="urn:microsoft.com/office/officeart/2009/3/layout/RandomtoResultProcess"/>
    <dgm:cxn modelId="{0ECD9E25-A470-D749-A8D3-7C6B09DA3461}" type="presParOf" srcId="{E67AA458-BF10-1B44-B7F2-17C5553B766A}" destId="{6669A49C-BC51-2C47-BAE4-FBAB6F3E97D7}" srcOrd="0" destOrd="0" presId="urn:microsoft.com/office/officeart/2009/3/layout/RandomtoResultProcess"/>
    <dgm:cxn modelId="{8822571A-7F68-1247-8029-298796C96840}" type="presParOf" srcId="{E67AA458-BF10-1B44-B7F2-17C5553B766A}" destId="{1B9F4230-12CE-7342-A7CB-45918B6312EB}" srcOrd="1" destOrd="0" presId="urn:microsoft.com/office/officeart/2009/3/layout/RandomtoResultProcess"/>
    <dgm:cxn modelId="{E73D3125-E45B-8A48-B702-B33EA1C17FD7}" type="presParOf" srcId="{13150E5A-EAAB-8D49-9085-58FD660853CD}" destId="{49B5EA8B-1D0A-A245-8116-13DE17095CEF}" srcOrd="2" destOrd="0" presId="urn:microsoft.com/office/officeart/2009/3/layout/RandomtoResultProcess"/>
    <dgm:cxn modelId="{42A9ACE5-1CD4-FB4B-ADFE-7CF420C7D755}" type="presParOf" srcId="{49B5EA8B-1D0A-A245-8116-13DE17095CEF}" destId="{FABAB021-44C3-4047-8DAB-DB331801DEA0}" srcOrd="0" destOrd="0" presId="urn:microsoft.com/office/officeart/2009/3/layout/RandomtoResultProcess"/>
    <dgm:cxn modelId="{1BE6CDD4-01C1-4A4B-9D77-E251E0B27586}" type="presParOf" srcId="{49B5EA8B-1D0A-A245-8116-13DE17095CEF}" destId="{71C438C7-D175-C04D-94CF-CA4094208DDC}" srcOrd="1" destOrd="0" presId="urn:microsoft.com/office/officeart/2009/3/layout/RandomtoResultProcess"/>
    <dgm:cxn modelId="{05C90B1B-52E9-DF41-8D9B-7B5AE9FA93B9}" type="presParOf" srcId="{13150E5A-EAAB-8D49-9085-58FD660853CD}" destId="{234D7994-06B4-1F40-BF8D-D92F82CED041}" srcOrd="3" destOrd="0" presId="urn:microsoft.com/office/officeart/2009/3/layout/RandomtoResultProcess"/>
    <dgm:cxn modelId="{8557BB23-A97C-EB48-8AD3-740995FE7190}" type="presParOf" srcId="{234D7994-06B4-1F40-BF8D-D92F82CED041}" destId="{245DCF2F-7639-A64E-B1E6-A2E099CA27FE}" srcOrd="0" destOrd="0" presId="urn:microsoft.com/office/officeart/2009/3/layout/RandomtoResultProcess"/>
    <dgm:cxn modelId="{E62E7D79-1CB2-0046-BDAD-CDB309A9FB24}" type="presParOf" srcId="{234D7994-06B4-1F40-BF8D-D92F82CED041}" destId="{3D68568A-1900-E048-8721-4C29B9BFD770}" srcOrd="1" destOrd="0" presId="urn:microsoft.com/office/officeart/2009/3/layout/RandomtoResultProcess"/>
    <dgm:cxn modelId="{EBA9B406-F1A6-7D46-966A-7C74E1123334}" type="presParOf" srcId="{13150E5A-EAAB-8D49-9085-58FD660853CD}" destId="{8F0A3594-D4A7-BD49-8FAD-7ADC44758D50}" srcOrd="4" destOrd="0" presId="urn:microsoft.com/office/officeart/2009/3/layout/RandomtoResultProcess"/>
    <dgm:cxn modelId="{69730719-7988-B141-8FD8-C1BBD27BA1F0}" type="presParOf" srcId="{8F0A3594-D4A7-BD49-8FAD-7ADC44758D50}" destId="{B70AC989-411C-874F-96A0-3134CB01A4D0}" srcOrd="0" destOrd="0" presId="urn:microsoft.com/office/officeart/2009/3/layout/RandomtoResultProcess"/>
    <dgm:cxn modelId="{A4078606-E8B0-7C48-9D3F-29ACC1FCDA23}" type="presParOf" srcId="{8F0A3594-D4A7-BD49-8FAD-7ADC44758D50}" destId="{D667023D-EFF7-244B-BD0B-9FB6C1FEC873}" srcOrd="1" destOrd="0" presId="urn:microsoft.com/office/officeart/2009/3/layout/RandomtoResultProcess"/>
    <dgm:cxn modelId="{3A534276-40A4-3141-A4AA-9B3BF9D94C5C}" type="presParOf" srcId="{13150E5A-EAAB-8D49-9085-58FD660853CD}" destId="{4CF398D9-C3A3-6743-9B13-66EFB61C4B3D}" srcOrd="5" destOrd="0" presId="urn:microsoft.com/office/officeart/2009/3/layout/RandomtoResultProcess"/>
    <dgm:cxn modelId="{01788065-1CD9-FC49-9EDB-6C6B5C344889}" type="presParOf" srcId="{4CF398D9-C3A3-6743-9B13-66EFB61C4B3D}" destId="{8C523EEE-5E30-2943-86ED-35659FEDE241}" srcOrd="0" destOrd="0" presId="urn:microsoft.com/office/officeart/2009/3/layout/RandomtoResultProcess"/>
    <dgm:cxn modelId="{EC099A29-86D4-1945-BA10-F936D787794B}" type="presParOf" srcId="{4CF398D9-C3A3-6743-9B13-66EFB61C4B3D}" destId="{A180B4EC-A4AD-6C47-B72E-624736B6BB22}" srcOrd="1" destOrd="0" presId="urn:microsoft.com/office/officeart/2009/3/layout/RandomtoResultProcess"/>
    <dgm:cxn modelId="{621E22CA-8783-904F-BE96-9B4E5F1E0D8A}" type="presParOf" srcId="{13150E5A-EAAB-8D49-9085-58FD660853CD}" destId="{1D203D72-14AB-2A4F-BAE2-8FEE768971F1}" srcOrd="6" destOrd="0" presId="urn:microsoft.com/office/officeart/2009/3/layout/RandomtoResultProcess"/>
    <dgm:cxn modelId="{77A8FC1A-6ADF-F14B-B98E-2A2FFC098FEB}" type="presParOf" srcId="{1D203D72-14AB-2A4F-BAE2-8FEE768971F1}" destId="{F1E18C57-AE6F-DE42-BD26-D547411DCE87}" srcOrd="0" destOrd="0" presId="urn:microsoft.com/office/officeart/2009/3/layout/RandomtoResultProcess"/>
    <dgm:cxn modelId="{75D676A2-A0B5-A24A-AB6B-7DF67CC94C13}" type="presParOf" srcId="{1D203D72-14AB-2A4F-BAE2-8FEE768971F1}" destId="{6C73622B-E086-934F-AFC6-1A5EAAE7D998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1B7A18-4D9A-7A4F-A386-47313940F4CC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520410A-DC34-A446-9C9F-BF6FC6323386}">
      <dgm:prSet/>
      <dgm:spPr/>
      <dgm:t>
        <a:bodyPr/>
        <a:lstStyle/>
        <a:p>
          <a:pPr rtl="0"/>
          <a:r>
            <a:rPr lang="fr-FR"/>
            <a:t>VAIMOS</a:t>
          </a:r>
        </a:p>
      </dgm:t>
    </dgm:pt>
    <dgm:pt modelId="{46F75AC2-8569-F04C-A56C-AA84407259A3}" type="parTrans" cxnId="{641E2AE5-3695-D845-BC1D-6ED20D3FD28F}">
      <dgm:prSet/>
      <dgm:spPr/>
      <dgm:t>
        <a:bodyPr/>
        <a:lstStyle/>
        <a:p>
          <a:endParaRPr lang="fr-FR"/>
        </a:p>
      </dgm:t>
    </dgm:pt>
    <dgm:pt modelId="{511C4F0D-0D78-E147-A239-1D6C1EF5D7BD}" type="sibTrans" cxnId="{641E2AE5-3695-D845-BC1D-6ED20D3FD28F}">
      <dgm:prSet/>
      <dgm:spPr/>
      <dgm:t>
        <a:bodyPr/>
        <a:lstStyle/>
        <a:p>
          <a:endParaRPr lang="fr-FR"/>
        </a:p>
      </dgm:t>
    </dgm:pt>
    <dgm:pt modelId="{D0190B7A-8AA2-3B44-83C9-BFE4E9F5C69C}">
      <dgm:prSet/>
      <dgm:spPr/>
      <dgm:t>
        <a:bodyPr/>
        <a:lstStyle/>
        <a:p>
          <a:pPr rtl="0"/>
          <a:r>
            <a:rPr lang="fr-FR"/>
            <a:t>Flottaison</a:t>
          </a:r>
        </a:p>
      </dgm:t>
    </dgm:pt>
    <dgm:pt modelId="{34EAF095-9387-5F4A-A42D-1664B6723D91}" type="parTrans" cxnId="{7E54D569-187B-A84F-B725-823CCF832ABC}">
      <dgm:prSet/>
      <dgm:spPr/>
      <dgm:t>
        <a:bodyPr/>
        <a:lstStyle/>
        <a:p>
          <a:endParaRPr lang="fr-FR"/>
        </a:p>
      </dgm:t>
    </dgm:pt>
    <dgm:pt modelId="{2559A6A2-CD85-5F4D-B52B-B95AEE2F0918}" type="sibTrans" cxnId="{7E54D569-187B-A84F-B725-823CCF832ABC}">
      <dgm:prSet/>
      <dgm:spPr/>
      <dgm:t>
        <a:bodyPr/>
        <a:lstStyle/>
        <a:p>
          <a:endParaRPr lang="fr-FR"/>
        </a:p>
      </dgm:t>
    </dgm:pt>
    <dgm:pt modelId="{1CA488E2-DA5E-534A-B284-6E3EED630A87}">
      <dgm:prSet/>
      <dgm:spPr/>
      <dgm:t>
        <a:bodyPr/>
        <a:lstStyle/>
        <a:p>
          <a:pPr rtl="0"/>
          <a:r>
            <a:rPr lang="fr-FR" dirty="0"/>
            <a:t>Navigation</a:t>
          </a:r>
        </a:p>
      </dgm:t>
    </dgm:pt>
    <dgm:pt modelId="{D5EE9FFA-AA71-AE45-9FF4-35FFA4F929C0}" type="parTrans" cxnId="{6F7BE318-D9BB-404A-9320-7A22E50548B1}">
      <dgm:prSet/>
      <dgm:spPr/>
      <dgm:t>
        <a:bodyPr/>
        <a:lstStyle/>
        <a:p>
          <a:endParaRPr lang="fr-FR"/>
        </a:p>
      </dgm:t>
    </dgm:pt>
    <dgm:pt modelId="{F7F47B47-4B82-E448-AF28-DB6479622A54}" type="sibTrans" cxnId="{6F7BE318-D9BB-404A-9320-7A22E50548B1}">
      <dgm:prSet/>
      <dgm:spPr/>
      <dgm:t>
        <a:bodyPr/>
        <a:lstStyle/>
        <a:p>
          <a:endParaRPr lang="fr-FR"/>
        </a:p>
      </dgm:t>
    </dgm:pt>
    <dgm:pt modelId="{FAFF64BC-7B9C-8E4D-92A2-D312EF72392C}">
      <dgm:prSet/>
      <dgm:spPr/>
      <dgm:t>
        <a:bodyPr/>
        <a:lstStyle/>
        <a:p>
          <a:pPr rtl="0"/>
          <a:r>
            <a:rPr lang="fr-FR" dirty="0"/>
            <a:t>Mesure</a:t>
          </a:r>
        </a:p>
      </dgm:t>
    </dgm:pt>
    <dgm:pt modelId="{5CAC86D8-28F7-3F44-BBF7-9CBAC92C64DC}" type="parTrans" cxnId="{6E3D073D-EBAB-7648-A0B5-E333BC609520}">
      <dgm:prSet/>
      <dgm:spPr/>
      <dgm:t>
        <a:bodyPr/>
        <a:lstStyle/>
        <a:p>
          <a:endParaRPr lang="fr-FR"/>
        </a:p>
      </dgm:t>
    </dgm:pt>
    <dgm:pt modelId="{6681E586-A786-8C46-B69E-2D6078E0B2FE}" type="sibTrans" cxnId="{6E3D073D-EBAB-7648-A0B5-E333BC609520}">
      <dgm:prSet/>
      <dgm:spPr/>
      <dgm:t>
        <a:bodyPr/>
        <a:lstStyle/>
        <a:p>
          <a:endParaRPr lang="fr-FR"/>
        </a:p>
      </dgm:t>
    </dgm:pt>
    <dgm:pt modelId="{8733EE3B-9E77-9548-BAD2-79F4000910D7}">
      <dgm:prSet/>
      <dgm:spPr/>
      <dgm:t>
        <a:bodyPr/>
        <a:lstStyle/>
        <a:p>
          <a:pPr rtl="0"/>
          <a:r>
            <a:rPr lang="fr-FR" dirty="0"/>
            <a:t>Communication</a:t>
          </a:r>
        </a:p>
      </dgm:t>
    </dgm:pt>
    <dgm:pt modelId="{6394932D-0C59-4247-AB67-4ED56C7A382E}" type="parTrans" cxnId="{A124DFA0-16C7-4B4F-9033-CEC6B99E3D8B}">
      <dgm:prSet/>
      <dgm:spPr/>
      <dgm:t>
        <a:bodyPr/>
        <a:lstStyle/>
        <a:p>
          <a:endParaRPr lang="fr-FR"/>
        </a:p>
      </dgm:t>
    </dgm:pt>
    <dgm:pt modelId="{4A7CB89D-31AE-3643-98CB-66640808E85C}" type="sibTrans" cxnId="{A124DFA0-16C7-4B4F-9033-CEC6B99E3D8B}">
      <dgm:prSet/>
      <dgm:spPr/>
      <dgm:t>
        <a:bodyPr/>
        <a:lstStyle/>
        <a:p>
          <a:endParaRPr lang="fr-FR"/>
        </a:p>
      </dgm:t>
    </dgm:pt>
    <dgm:pt modelId="{922489C2-312C-FB42-8811-DC241469CB5B}">
      <dgm:prSet/>
      <dgm:spPr/>
      <dgm:t>
        <a:bodyPr/>
        <a:lstStyle/>
        <a:p>
          <a:pPr rtl="0"/>
          <a:r>
            <a:rPr lang="fr-FR" dirty="0"/>
            <a:t>Propulsion</a:t>
          </a:r>
        </a:p>
      </dgm:t>
    </dgm:pt>
    <dgm:pt modelId="{0394D5E9-3154-4A40-8DCD-A759435D061D}" type="parTrans" cxnId="{4BDDE7E5-D073-D542-B439-E88F4B113DD7}">
      <dgm:prSet/>
      <dgm:spPr/>
      <dgm:t>
        <a:bodyPr/>
        <a:lstStyle/>
        <a:p>
          <a:endParaRPr lang="fr-FR"/>
        </a:p>
      </dgm:t>
    </dgm:pt>
    <dgm:pt modelId="{FBA7880F-C6B0-B44B-854B-9AD73F0BF5EC}" type="sibTrans" cxnId="{4BDDE7E5-D073-D542-B439-E88F4B113DD7}">
      <dgm:prSet/>
      <dgm:spPr/>
      <dgm:t>
        <a:bodyPr/>
        <a:lstStyle/>
        <a:p>
          <a:endParaRPr lang="fr-FR"/>
        </a:p>
      </dgm:t>
    </dgm:pt>
    <dgm:pt modelId="{B532C9DF-AD92-B241-A5CC-AE0992339440}">
      <dgm:prSet/>
      <dgm:spPr/>
      <dgm:t>
        <a:bodyPr/>
        <a:lstStyle/>
        <a:p>
          <a:pPr rtl="0"/>
          <a:r>
            <a:rPr lang="fr-FR" dirty="0"/>
            <a:t>Direction</a:t>
          </a:r>
        </a:p>
      </dgm:t>
    </dgm:pt>
    <dgm:pt modelId="{B96466CC-D3A5-F04D-AD67-75A370532175}" type="parTrans" cxnId="{621FF9BC-36AB-4543-9E73-89AF13D28AF8}">
      <dgm:prSet/>
      <dgm:spPr/>
      <dgm:t>
        <a:bodyPr/>
        <a:lstStyle/>
        <a:p>
          <a:endParaRPr lang="fr-FR"/>
        </a:p>
      </dgm:t>
    </dgm:pt>
    <dgm:pt modelId="{9E930D5E-3142-2841-B9DB-2DDCDC0F50B0}" type="sibTrans" cxnId="{621FF9BC-36AB-4543-9E73-89AF13D28AF8}">
      <dgm:prSet/>
      <dgm:spPr/>
      <dgm:t>
        <a:bodyPr/>
        <a:lstStyle/>
        <a:p>
          <a:endParaRPr lang="fr-FR"/>
        </a:p>
      </dgm:t>
    </dgm:pt>
    <dgm:pt modelId="{ED12D5AD-2F59-7841-BE81-E752E7B47ABD}">
      <dgm:prSet/>
      <dgm:spPr/>
      <dgm:t>
        <a:bodyPr/>
        <a:lstStyle/>
        <a:p>
          <a:pPr rtl="0"/>
          <a:r>
            <a:rPr lang="fr-FR" dirty="0"/>
            <a:t>Localisation</a:t>
          </a:r>
        </a:p>
      </dgm:t>
    </dgm:pt>
    <dgm:pt modelId="{172D5BAA-5993-FD44-B5B6-0E97262235DC}" type="parTrans" cxnId="{BE46B48F-ECDA-C34C-B908-70464C9B4690}">
      <dgm:prSet/>
      <dgm:spPr/>
      <dgm:t>
        <a:bodyPr/>
        <a:lstStyle/>
        <a:p>
          <a:endParaRPr lang="fr-FR"/>
        </a:p>
      </dgm:t>
    </dgm:pt>
    <dgm:pt modelId="{DC680E5E-9DDE-1F46-A270-890B4497C94E}" type="sibTrans" cxnId="{BE46B48F-ECDA-C34C-B908-70464C9B4690}">
      <dgm:prSet/>
      <dgm:spPr/>
      <dgm:t>
        <a:bodyPr/>
        <a:lstStyle/>
        <a:p>
          <a:endParaRPr lang="fr-FR"/>
        </a:p>
      </dgm:t>
    </dgm:pt>
    <dgm:pt modelId="{21D0E723-C3CD-7647-8146-3543183106B0}">
      <dgm:prSet/>
      <dgm:spPr/>
      <dgm:t>
        <a:bodyPr/>
        <a:lstStyle/>
        <a:p>
          <a:pPr rtl="0"/>
          <a:r>
            <a:rPr lang="fr-FR" dirty="0"/>
            <a:t>Electrique</a:t>
          </a:r>
        </a:p>
      </dgm:t>
    </dgm:pt>
    <dgm:pt modelId="{5E757862-38EE-DC4B-BF91-E2EDCB49767D}" type="parTrans" cxnId="{5D1ECB16-02C9-1B4C-84D7-0691254ADB08}">
      <dgm:prSet/>
      <dgm:spPr/>
      <dgm:t>
        <a:bodyPr/>
        <a:lstStyle/>
        <a:p>
          <a:endParaRPr lang="fr-FR"/>
        </a:p>
      </dgm:t>
    </dgm:pt>
    <dgm:pt modelId="{555EB848-B0B2-4342-80C3-B31C567602B0}" type="sibTrans" cxnId="{5D1ECB16-02C9-1B4C-84D7-0691254ADB08}">
      <dgm:prSet/>
      <dgm:spPr/>
      <dgm:t>
        <a:bodyPr/>
        <a:lstStyle/>
        <a:p>
          <a:endParaRPr lang="fr-FR"/>
        </a:p>
      </dgm:t>
    </dgm:pt>
    <dgm:pt modelId="{4744D6DC-8EE6-3547-819C-C245CA7F0546}" type="pres">
      <dgm:prSet presAssocID="{A81B7A18-4D9A-7A4F-A386-47313940F4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9E0DD8-CAC4-9F4D-BAC5-AAEC99F8C17D}" type="pres">
      <dgm:prSet presAssocID="{9520410A-DC34-A446-9C9F-BF6FC6323386}" presName="hierRoot1" presStyleCnt="0"/>
      <dgm:spPr/>
    </dgm:pt>
    <dgm:pt modelId="{DF2244E4-4D85-D541-AEA8-C6D5BAE1B004}" type="pres">
      <dgm:prSet presAssocID="{9520410A-DC34-A446-9C9F-BF6FC6323386}" presName="composite" presStyleCnt="0"/>
      <dgm:spPr/>
    </dgm:pt>
    <dgm:pt modelId="{43895C32-251F-D145-AA2E-296CA48B76A0}" type="pres">
      <dgm:prSet presAssocID="{9520410A-DC34-A446-9C9F-BF6FC6323386}" presName="background" presStyleLbl="node0" presStyleIdx="0" presStyleCnt="1"/>
      <dgm:spPr/>
    </dgm:pt>
    <dgm:pt modelId="{BF0F22DA-4D0E-6C44-B5B1-629158957076}" type="pres">
      <dgm:prSet presAssocID="{9520410A-DC34-A446-9C9F-BF6FC6323386}" presName="text" presStyleLbl="fgAcc0" presStyleIdx="0" presStyleCnt="1">
        <dgm:presLayoutVars>
          <dgm:chPref val="3"/>
        </dgm:presLayoutVars>
      </dgm:prSet>
      <dgm:spPr/>
    </dgm:pt>
    <dgm:pt modelId="{4DFF4AC4-03AE-AE42-A100-51AAE09BCD0E}" type="pres">
      <dgm:prSet presAssocID="{9520410A-DC34-A446-9C9F-BF6FC6323386}" presName="hierChild2" presStyleCnt="0"/>
      <dgm:spPr/>
    </dgm:pt>
    <dgm:pt modelId="{9D581BB0-26DA-EF4D-86AE-FE2AC08E26A7}" type="pres">
      <dgm:prSet presAssocID="{34EAF095-9387-5F4A-A42D-1664B6723D91}" presName="Name10" presStyleLbl="parChTrans1D2" presStyleIdx="0" presStyleCnt="5"/>
      <dgm:spPr/>
    </dgm:pt>
    <dgm:pt modelId="{57FE6AE0-67A7-6A4B-AEED-5AAE84A5F57F}" type="pres">
      <dgm:prSet presAssocID="{D0190B7A-8AA2-3B44-83C9-BFE4E9F5C69C}" presName="hierRoot2" presStyleCnt="0"/>
      <dgm:spPr/>
    </dgm:pt>
    <dgm:pt modelId="{19540D87-F7E0-094F-9BF7-020305C518BD}" type="pres">
      <dgm:prSet presAssocID="{D0190B7A-8AA2-3B44-83C9-BFE4E9F5C69C}" presName="composite2" presStyleCnt="0"/>
      <dgm:spPr/>
    </dgm:pt>
    <dgm:pt modelId="{01EC382C-400F-E745-AF21-0B11093ED4E8}" type="pres">
      <dgm:prSet presAssocID="{D0190B7A-8AA2-3B44-83C9-BFE4E9F5C69C}" presName="background2" presStyleLbl="node2" presStyleIdx="0" presStyleCnt="5"/>
      <dgm:spPr/>
    </dgm:pt>
    <dgm:pt modelId="{73987C57-D074-CD4D-ADD2-08FE22CA2C50}" type="pres">
      <dgm:prSet presAssocID="{D0190B7A-8AA2-3B44-83C9-BFE4E9F5C69C}" presName="text2" presStyleLbl="fgAcc2" presStyleIdx="0" presStyleCnt="5">
        <dgm:presLayoutVars>
          <dgm:chPref val="3"/>
        </dgm:presLayoutVars>
      </dgm:prSet>
      <dgm:spPr/>
    </dgm:pt>
    <dgm:pt modelId="{10CB3899-B0E5-5B45-A69C-13A47894DA0B}" type="pres">
      <dgm:prSet presAssocID="{D0190B7A-8AA2-3B44-83C9-BFE4E9F5C69C}" presName="hierChild3" presStyleCnt="0"/>
      <dgm:spPr/>
    </dgm:pt>
    <dgm:pt modelId="{60F25B71-6991-EE42-B7E6-EE94B56CA528}" type="pres">
      <dgm:prSet presAssocID="{D5EE9FFA-AA71-AE45-9FF4-35FFA4F929C0}" presName="Name10" presStyleLbl="parChTrans1D2" presStyleIdx="1" presStyleCnt="5"/>
      <dgm:spPr/>
    </dgm:pt>
    <dgm:pt modelId="{D468A6DB-DA9C-FD47-B591-4D37695F1015}" type="pres">
      <dgm:prSet presAssocID="{1CA488E2-DA5E-534A-B284-6E3EED630A87}" presName="hierRoot2" presStyleCnt="0"/>
      <dgm:spPr/>
    </dgm:pt>
    <dgm:pt modelId="{C8A23CC2-C09E-4F44-A3C2-E2F3FE5C527A}" type="pres">
      <dgm:prSet presAssocID="{1CA488E2-DA5E-534A-B284-6E3EED630A87}" presName="composite2" presStyleCnt="0"/>
      <dgm:spPr/>
    </dgm:pt>
    <dgm:pt modelId="{F49C8874-1F2C-5E4B-BF77-76048F74A87C}" type="pres">
      <dgm:prSet presAssocID="{1CA488E2-DA5E-534A-B284-6E3EED630A87}" presName="background2" presStyleLbl="node2" presStyleIdx="1" presStyleCnt="5"/>
      <dgm:spPr/>
    </dgm:pt>
    <dgm:pt modelId="{E6560B8D-4D3C-694F-9FAF-EF8AD6CC72D1}" type="pres">
      <dgm:prSet presAssocID="{1CA488E2-DA5E-534A-B284-6E3EED630A87}" presName="text2" presStyleLbl="fgAcc2" presStyleIdx="1" presStyleCnt="5">
        <dgm:presLayoutVars>
          <dgm:chPref val="3"/>
        </dgm:presLayoutVars>
      </dgm:prSet>
      <dgm:spPr/>
    </dgm:pt>
    <dgm:pt modelId="{77E3970E-A941-1042-AB30-01C998E4C306}" type="pres">
      <dgm:prSet presAssocID="{1CA488E2-DA5E-534A-B284-6E3EED630A87}" presName="hierChild3" presStyleCnt="0"/>
      <dgm:spPr/>
    </dgm:pt>
    <dgm:pt modelId="{533B061E-B7F4-4745-8D78-1C711222FE28}" type="pres">
      <dgm:prSet presAssocID="{0394D5E9-3154-4A40-8DCD-A759435D061D}" presName="Name17" presStyleLbl="parChTrans1D3" presStyleIdx="0" presStyleCnt="3"/>
      <dgm:spPr/>
    </dgm:pt>
    <dgm:pt modelId="{E71EA645-CA07-CC48-A355-E192FB4C7D98}" type="pres">
      <dgm:prSet presAssocID="{922489C2-312C-FB42-8811-DC241469CB5B}" presName="hierRoot3" presStyleCnt="0"/>
      <dgm:spPr/>
    </dgm:pt>
    <dgm:pt modelId="{1767BD49-13AA-2346-8D1F-9AA6FEBC12D1}" type="pres">
      <dgm:prSet presAssocID="{922489C2-312C-FB42-8811-DC241469CB5B}" presName="composite3" presStyleCnt="0"/>
      <dgm:spPr/>
    </dgm:pt>
    <dgm:pt modelId="{D137F628-3684-094D-93E8-A8EACADC0512}" type="pres">
      <dgm:prSet presAssocID="{922489C2-312C-FB42-8811-DC241469CB5B}" presName="background3" presStyleLbl="node3" presStyleIdx="0" presStyleCnt="3"/>
      <dgm:spPr/>
    </dgm:pt>
    <dgm:pt modelId="{1CCA30C1-B663-FF4D-8DE1-27B7064968B9}" type="pres">
      <dgm:prSet presAssocID="{922489C2-312C-FB42-8811-DC241469CB5B}" presName="text3" presStyleLbl="fgAcc3" presStyleIdx="0" presStyleCnt="3">
        <dgm:presLayoutVars>
          <dgm:chPref val="3"/>
        </dgm:presLayoutVars>
      </dgm:prSet>
      <dgm:spPr/>
    </dgm:pt>
    <dgm:pt modelId="{6AAC1A0C-B2DB-814D-9FE3-8B900FE60FFA}" type="pres">
      <dgm:prSet presAssocID="{922489C2-312C-FB42-8811-DC241469CB5B}" presName="hierChild4" presStyleCnt="0"/>
      <dgm:spPr/>
    </dgm:pt>
    <dgm:pt modelId="{F67A4312-11E4-1D4D-989B-3D43E3F2F2D8}" type="pres">
      <dgm:prSet presAssocID="{B96466CC-D3A5-F04D-AD67-75A370532175}" presName="Name17" presStyleLbl="parChTrans1D3" presStyleIdx="1" presStyleCnt="3"/>
      <dgm:spPr/>
    </dgm:pt>
    <dgm:pt modelId="{ACD743CB-C2C8-424A-BBD9-3912DC291830}" type="pres">
      <dgm:prSet presAssocID="{B532C9DF-AD92-B241-A5CC-AE0992339440}" presName="hierRoot3" presStyleCnt="0"/>
      <dgm:spPr/>
    </dgm:pt>
    <dgm:pt modelId="{90486F9F-F405-B44F-9C8B-F613C8AF2844}" type="pres">
      <dgm:prSet presAssocID="{B532C9DF-AD92-B241-A5CC-AE0992339440}" presName="composite3" presStyleCnt="0"/>
      <dgm:spPr/>
    </dgm:pt>
    <dgm:pt modelId="{26719EEA-2C95-3E4D-B766-544937A1614E}" type="pres">
      <dgm:prSet presAssocID="{B532C9DF-AD92-B241-A5CC-AE0992339440}" presName="background3" presStyleLbl="node3" presStyleIdx="1" presStyleCnt="3"/>
      <dgm:spPr/>
    </dgm:pt>
    <dgm:pt modelId="{BFBBA1BE-C07B-5B43-AE7F-301C6FAD82F9}" type="pres">
      <dgm:prSet presAssocID="{B532C9DF-AD92-B241-A5CC-AE0992339440}" presName="text3" presStyleLbl="fgAcc3" presStyleIdx="1" presStyleCnt="3">
        <dgm:presLayoutVars>
          <dgm:chPref val="3"/>
        </dgm:presLayoutVars>
      </dgm:prSet>
      <dgm:spPr/>
    </dgm:pt>
    <dgm:pt modelId="{85347570-393B-F246-8419-4FF1FBE9CBF8}" type="pres">
      <dgm:prSet presAssocID="{B532C9DF-AD92-B241-A5CC-AE0992339440}" presName="hierChild4" presStyleCnt="0"/>
      <dgm:spPr/>
    </dgm:pt>
    <dgm:pt modelId="{E3B05040-C92C-4B46-8E10-F7CF696FAEE8}" type="pres">
      <dgm:prSet presAssocID="{172D5BAA-5993-FD44-B5B6-0E97262235DC}" presName="Name17" presStyleLbl="parChTrans1D3" presStyleIdx="2" presStyleCnt="3"/>
      <dgm:spPr/>
    </dgm:pt>
    <dgm:pt modelId="{9D820F1E-F18E-3D4A-940F-7931F9A27EE3}" type="pres">
      <dgm:prSet presAssocID="{ED12D5AD-2F59-7841-BE81-E752E7B47ABD}" presName="hierRoot3" presStyleCnt="0"/>
      <dgm:spPr/>
    </dgm:pt>
    <dgm:pt modelId="{30AD3B4A-6AD7-744D-BDBD-D8CCD7F9D83C}" type="pres">
      <dgm:prSet presAssocID="{ED12D5AD-2F59-7841-BE81-E752E7B47ABD}" presName="composite3" presStyleCnt="0"/>
      <dgm:spPr/>
    </dgm:pt>
    <dgm:pt modelId="{2032EE6D-6B98-4741-814F-5D3701359C16}" type="pres">
      <dgm:prSet presAssocID="{ED12D5AD-2F59-7841-BE81-E752E7B47ABD}" presName="background3" presStyleLbl="node3" presStyleIdx="2" presStyleCnt="3"/>
      <dgm:spPr/>
    </dgm:pt>
    <dgm:pt modelId="{4C1A861C-D182-B744-B307-A15EE6449298}" type="pres">
      <dgm:prSet presAssocID="{ED12D5AD-2F59-7841-BE81-E752E7B47ABD}" presName="text3" presStyleLbl="fgAcc3" presStyleIdx="2" presStyleCnt="3">
        <dgm:presLayoutVars>
          <dgm:chPref val="3"/>
        </dgm:presLayoutVars>
      </dgm:prSet>
      <dgm:spPr/>
    </dgm:pt>
    <dgm:pt modelId="{E0615B49-BEBE-6C4C-9BB5-A7FEF41BEF6E}" type="pres">
      <dgm:prSet presAssocID="{ED12D5AD-2F59-7841-BE81-E752E7B47ABD}" presName="hierChild4" presStyleCnt="0"/>
      <dgm:spPr/>
    </dgm:pt>
    <dgm:pt modelId="{5333CDC8-642B-5747-8A37-A1BD689128D1}" type="pres">
      <dgm:prSet presAssocID="{5CAC86D8-28F7-3F44-BBF7-9CBAC92C64DC}" presName="Name10" presStyleLbl="parChTrans1D2" presStyleIdx="2" presStyleCnt="5"/>
      <dgm:spPr/>
    </dgm:pt>
    <dgm:pt modelId="{54D0C915-BE1C-B840-8063-14E150D69394}" type="pres">
      <dgm:prSet presAssocID="{FAFF64BC-7B9C-8E4D-92A2-D312EF72392C}" presName="hierRoot2" presStyleCnt="0"/>
      <dgm:spPr/>
    </dgm:pt>
    <dgm:pt modelId="{ECBF4DCC-E02D-0F4B-9AFF-728D0FC35260}" type="pres">
      <dgm:prSet presAssocID="{FAFF64BC-7B9C-8E4D-92A2-D312EF72392C}" presName="composite2" presStyleCnt="0"/>
      <dgm:spPr/>
    </dgm:pt>
    <dgm:pt modelId="{47263C31-5F8F-F241-A504-AC8CA909726F}" type="pres">
      <dgm:prSet presAssocID="{FAFF64BC-7B9C-8E4D-92A2-D312EF72392C}" presName="background2" presStyleLbl="node2" presStyleIdx="2" presStyleCnt="5"/>
      <dgm:spPr/>
    </dgm:pt>
    <dgm:pt modelId="{49EB7BAB-A3B9-7B45-8B01-C9F61A44498F}" type="pres">
      <dgm:prSet presAssocID="{FAFF64BC-7B9C-8E4D-92A2-D312EF72392C}" presName="text2" presStyleLbl="fgAcc2" presStyleIdx="2" presStyleCnt="5">
        <dgm:presLayoutVars>
          <dgm:chPref val="3"/>
        </dgm:presLayoutVars>
      </dgm:prSet>
      <dgm:spPr/>
    </dgm:pt>
    <dgm:pt modelId="{DB9B0C79-5BDD-0F42-91A7-1DE7E3AD557C}" type="pres">
      <dgm:prSet presAssocID="{FAFF64BC-7B9C-8E4D-92A2-D312EF72392C}" presName="hierChild3" presStyleCnt="0"/>
      <dgm:spPr/>
    </dgm:pt>
    <dgm:pt modelId="{A6F89D01-76E4-0B4F-9CDE-3D22A06CCAC8}" type="pres">
      <dgm:prSet presAssocID="{6394932D-0C59-4247-AB67-4ED56C7A382E}" presName="Name10" presStyleLbl="parChTrans1D2" presStyleIdx="3" presStyleCnt="5"/>
      <dgm:spPr/>
    </dgm:pt>
    <dgm:pt modelId="{EF38D6A3-B480-994E-BF01-272F44BD02C8}" type="pres">
      <dgm:prSet presAssocID="{8733EE3B-9E77-9548-BAD2-79F4000910D7}" presName="hierRoot2" presStyleCnt="0"/>
      <dgm:spPr/>
    </dgm:pt>
    <dgm:pt modelId="{59079DA1-1400-154B-99C8-4968A489523C}" type="pres">
      <dgm:prSet presAssocID="{8733EE3B-9E77-9548-BAD2-79F4000910D7}" presName="composite2" presStyleCnt="0"/>
      <dgm:spPr/>
    </dgm:pt>
    <dgm:pt modelId="{50A60886-0C59-2F45-BF45-44F6401AB263}" type="pres">
      <dgm:prSet presAssocID="{8733EE3B-9E77-9548-BAD2-79F4000910D7}" presName="background2" presStyleLbl="node2" presStyleIdx="3" presStyleCnt="5"/>
      <dgm:spPr/>
    </dgm:pt>
    <dgm:pt modelId="{8C4332F3-54DC-2E42-A36A-0A79637F9A60}" type="pres">
      <dgm:prSet presAssocID="{8733EE3B-9E77-9548-BAD2-79F4000910D7}" presName="text2" presStyleLbl="fgAcc2" presStyleIdx="3" presStyleCnt="5">
        <dgm:presLayoutVars>
          <dgm:chPref val="3"/>
        </dgm:presLayoutVars>
      </dgm:prSet>
      <dgm:spPr/>
    </dgm:pt>
    <dgm:pt modelId="{18E2EA15-4B0E-2D45-B330-445059F854A2}" type="pres">
      <dgm:prSet presAssocID="{8733EE3B-9E77-9548-BAD2-79F4000910D7}" presName="hierChild3" presStyleCnt="0"/>
      <dgm:spPr/>
    </dgm:pt>
    <dgm:pt modelId="{4895FE14-651D-CF4F-BA09-0AB54D7AAEFE}" type="pres">
      <dgm:prSet presAssocID="{5E757862-38EE-DC4B-BF91-E2EDCB49767D}" presName="Name10" presStyleLbl="parChTrans1D2" presStyleIdx="4" presStyleCnt="5"/>
      <dgm:spPr/>
    </dgm:pt>
    <dgm:pt modelId="{0CF36E61-A337-9D4E-81D6-219F3E90C102}" type="pres">
      <dgm:prSet presAssocID="{21D0E723-C3CD-7647-8146-3543183106B0}" presName="hierRoot2" presStyleCnt="0"/>
      <dgm:spPr/>
    </dgm:pt>
    <dgm:pt modelId="{5BA8063D-5CFD-844D-8B97-E498FA532502}" type="pres">
      <dgm:prSet presAssocID="{21D0E723-C3CD-7647-8146-3543183106B0}" presName="composite2" presStyleCnt="0"/>
      <dgm:spPr/>
    </dgm:pt>
    <dgm:pt modelId="{186E5231-DC33-1B4B-AEBB-D98A3FA30CC9}" type="pres">
      <dgm:prSet presAssocID="{21D0E723-C3CD-7647-8146-3543183106B0}" presName="background2" presStyleLbl="node2" presStyleIdx="4" presStyleCnt="5"/>
      <dgm:spPr/>
    </dgm:pt>
    <dgm:pt modelId="{51111C4A-49C3-5E45-A2E6-6BF787327F38}" type="pres">
      <dgm:prSet presAssocID="{21D0E723-C3CD-7647-8146-3543183106B0}" presName="text2" presStyleLbl="fgAcc2" presStyleIdx="4" presStyleCnt="5">
        <dgm:presLayoutVars>
          <dgm:chPref val="3"/>
        </dgm:presLayoutVars>
      </dgm:prSet>
      <dgm:spPr/>
    </dgm:pt>
    <dgm:pt modelId="{2D9A2876-ADE1-C148-8361-938017A1AE99}" type="pres">
      <dgm:prSet presAssocID="{21D0E723-C3CD-7647-8146-3543183106B0}" presName="hierChild3" presStyleCnt="0"/>
      <dgm:spPr/>
    </dgm:pt>
  </dgm:ptLst>
  <dgm:cxnLst>
    <dgm:cxn modelId="{E71D5104-6D95-0D40-9A75-62973B0E7BB2}" type="presOf" srcId="{172D5BAA-5993-FD44-B5B6-0E97262235DC}" destId="{E3B05040-C92C-4B46-8E10-F7CF696FAEE8}" srcOrd="0" destOrd="0" presId="urn:microsoft.com/office/officeart/2005/8/layout/hierarchy1"/>
    <dgm:cxn modelId="{5D1ECB16-02C9-1B4C-84D7-0691254ADB08}" srcId="{9520410A-DC34-A446-9C9F-BF6FC6323386}" destId="{21D0E723-C3CD-7647-8146-3543183106B0}" srcOrd="4" destOrd="0" parTransId="{5E757862-38EE-DC4B-BF91-E2EDCB49767D}" sibTransId="{555EB848-B0B2-4342-80C3-B31C567602B0}"/>
    <dgm:cxn modelId="{6F7BE318-D9BB-404A-9320-7A22E50548B1}" srcId="{9520410A-DC34-A446-9C9F-BF6FC6323386}" destId="{1CA488E2-DA5E-534A-B284-6E3EED630A87}" srcOrd="1" destOrd="0" parTransId="{D5EE9FFA-AA71-AE45-9FF4-35FFA4F929C0}" sibTransId="{F7F47B47-4B82-E448-AF28-DB6479622A54}"/>
    <dgm:cxn modelId="{6807561E-A847-8648-BC85-EB947A83773C}" type="presOf" srcId="{A81B7A18-4D9A-7A4F-A386-47313940F4CC}" destId="{4744D6DC-8EE6-3547-819C-C245CA7F0546}" srcOrd="0" destOrd="0" presId="urn:microsoft.com/office/officeart/2005/8/layout/hierarchy1"/>
    <dgm:cxn modelId="{3AC35C1F-A59A-004C-8B4E-C9EFEDB6DCCA}" type="presOf" srcId="{922489C2-312C-FB42-8811-DC241469CB5B}" destId="{1CCA30C1-B663-FF4D-8DE1-27B7064968B9}" srcOrd="0" destOrd="0" presId="urn:microsoft.com/office/officeart/2005/8/layout/hierarchy1"/>
    <dgm:cxn modelId="{3EBDF325-4DFA-6140-9AEF-761E7D45216D}" type="presOf" srcId="{8733EE3B-9E77-9548-BAD2-79F4000910D7}" destId="{8C4332F3-54DC-2E42-A36A-0A79637F9A60}" srcOrd="0" destOrd="0" presId="urn:microsoft.com/office/officeart/2005/8/layout/hierarchy1"/>
    <dgm:cxn modelId="{2A319B2B-0BC2-1541-AEC6-DF03A0E8A720}" type="presOf" srcId="{9520410A-DC34-A446-9C9F-BF6FC6323386}" destId="{BF0F22DA-4D0E-6C44-B5B1-629158957076}" srcOrd="0" destOrd="0" presId="urn:microsoft.com/office/officeart/2005/8/layout/hierarchy1"/>
    <dgm:cxn modelId="{B1AB6B2D-B047-C94C-8764-B3580ED13961}" type="presOf" srcId="{B96466CC-D3A5-F04D-AD67-75A370532175}" destId="{F67A4312-11E4-1D4D-989B-3D43E3F2F2D8}" srcOrd="0" destOrd="0" presId="urn:microsoft.com/office/officeart/2005/8/layout/hierarchy1"/>
    <dgm:cxn modelId="{0C0B6737-CC02-964A-B5E5-49506A8CF0C1}" type="presOf" srcId="{ED12D5AD-2F59-7841-BE81-E752E7B47ABD}" destId="{4C1A861C-D182-B744-B307-A15EE6449298}" srcOrd="0" destOrd="0" presId="urn:microsoft.com/office/officeart/2005/8/layout/hierarchy1"/>
    <dgm:cxn modelId="{6E3D073D-EBAB-7648-A0B5-E333BC609520}" srcId="{9520410A-DC34-A446-9C9F-BF6FC6323386}" destId="{FAFF64BC-7B9C-8E4D-92A2-D312EF72392C}" srcOrd="2" destOrd="0" parTransId="{5CAC86D8-28F7-3F44-BBF7-9CBAC92C64DC}" sibTransId="{6681E586-A786-8C46-B69E-2D6078E0B2FE}"/>
    <dgm:cxn modelId="{28AB364B-E3A6-D346-9D0A-2E7147654D5B}" type="presOf" srcId="{D0190B7A-8AA2-3B44-83C9-BFE4E9F5C69C}" destId="{73987C57-D074-CD4D-ADD2-08FE22CA2C50}" srcOrd="0" destOrd="0" presId="urn:microsoft.com/office/officeart/2005/8/layout/hierarchy1"/>
    <dgm:cxn modelId="{62DF9861-F8C1-A94D-8700-E5EB3F0160E8}" type="presOf" srcId="{FAFF64BC-7B9C-8E4D-92A2-D312EF72392C}" destId="{49EB7BAB-A3B9-7B45-8B01-C9F61A44498F}" srcOrd="0" destOrd="0" presId="urn:microsoft.com/office/officeart/2005/8/layout/hierarchy1"/>
    <dgm:cxn modelId="{7E54D569-187B-A84F-B725-823CCF832ABC}" srcId="{9520410A-DC34-A446-9C9F-BF6FC6323386}" destId="{D0190B7A-8AA2-3B44-83C9-BFE4E9F5C69C}" srcOrd="0" destOrd="0" parTransId="{34EAF095-9387-5F4A-A42D-1664B6723D91}" sibTransId="{2559A6A2-CD85-5F4D-B52B-B95AEE2F0918}"/>
    <dgm:cxn modelId="{60B94F89-CEB7-D240-9E4F-75513D285B49}" type="presOf" srcId="{0394D5E9-3154-4A40-8DCD-A759435D061D}" destId="{533B061E-B7F4-4745-8D78-1C711222FE28}" srcOrd="0" destOrd="0" presId="urn:microsoft.com/office/officeart/2005/8/layout/hierarchy1"/>
    <dgm:cxn modelId="{BE46B48F-ECDA-C34C-B908-70464C9B4690}" srcId="{1CA488E2-DA5E-534A-B284-6E3EED630A87}" destId="{ED12D5AD-2F59-7841-BE81-E752E7B47ABD}" srcOrd="2" destOrd="0" parTransId="{172D5BAA-5993-FD44-B5B6-0E97262235DC}" sibTransId="{DC680E5E-9DDE-1F46-A270-890B4497C94E}"/>
    <dgm:cxn modelId="{85A6DA90-8464-EE45-8113-18E8483DAE77}" type="presOf" srcId="{6394932D-0C59-4247-AB67-4ED56C7A382E}" destId="{A6F89D01-76E4-0B4F-9CDE-3D22A06CCAC8}" srcOrd="0" destOrd="0" presId="urn:microsoft.com/office/officeart/2005/8/layout/hierarchy1"/>
    <dgm:cxn modelId="{A124DFA0-16C7-4B4F-9033-CEC6B99E3D8B}" srcId="{9520410A-DC34-A446-9C9F-BF6FC6323386}" destId="{8733EE3B-9E77-9548-BAD2-79F4000910D7}" srcOrd="3" destOrd="0" parTransId="{6394932D-0C59-4247-AB67-4ED56C7A382E}" sibTransId="{4A7CB89D-31AE-3643-98CB-66640808E85C}"/>
    <dgm:cxn modelId="{7F8752B6-92F9-4A4A-98F9-1A190DA07808}" type="presOf" srcId="{5E757862-38EE-DC4B-BF91-E2EDCB49767D}" destId="{4895FE14-651D-CF4F-BA09-0AB54D7AAEFE}" srcOrd="0" destOrd="0" presId="urn:microsoft.com/office/officeart/2005/8/layout/hierarchy1"/>
    <dgm:cxn modelId="{9C94B4B9-6DFB-474C-AFC8-4BF3450FA26F}" type="presOf" srcId="{5CAC86D8-28F7-3F44-BBF7-9CBAC92C64DC}" destId="{5333CDC8-642B-5747-8A37-A1BD689128D1}" srcOrd="0" destOrd="0" presId="urn:microsoft.com/office/officeart/2005/8/layout/hierarchy1"/>
    <dgm:cxn modelId="{621FF9BC-36AB-4543-9E73-89AF13D28AF8}" srcId="{1CA488E2-DA5E-534A-B284-6E3EED630A87}" destId="{B532C9DF-AD92-B241-A5CC-AE0992339440}" srcOrd="1" destOrd="0" parTransId="{B96466CC-D3A5-F04D-AD67-75A370532175}" sibTransId="{9E930D5E-3142-2841-B9DB-2DDCDC0F50B0}"/>
    <dgm:cxn modelId="{190A37BE-6D18-7442-930C-2CC7A47EFC38}" type="presOf" srcId="{B532C9DF-AD92-B241-A5CC-AE0992339440}" destId="{BFBBA1BE-C07B-5B43-AE7F-301C6FAD82F9}" srcOrd="0" destOrd="0" presId="urn:microsoft.com/office/officeart/2005/8/layout/hierarchy1"/>
    <dgm:cxn modelId="{2D73D1D4-26F7-E147-831F-EADC3DCB5181}" type="presOf" srcId="{34EAF095-9387-5F4A-A42D-1664B6723D91}" destId="{9D581BB0-26DA-EF4D-86AE-FE2AC08E26A7}" srcOrd="0" destOrd="0" presId="urn:microsoft.com/office/officeart/2005/8/layout/hierarchy1"/>
    <dgm:cxn modelId="{A5A3DCD7-F83B-DF4A-A00A-6B641853B0CC}" type="presOf" srcId="{21D0E723-C3CD-7647-8146-3543183106B0}" destId="{51111C4A-49C3-5E45-A2E6-6BF787327F38}" srcOrd="0" destOrd="0" presId="urn:microsoft.com/office/officeart/2005/8/layout/hierarchy1"/>
    <dgm:cxn modelId="{B0B356E2-156D-9246-8CF7-E6B8D507ECF6}" type="presOf" srcId="{1CA488E2-DA5E-534A-B284-6E3EED630A87}" destId="{E6560B8D-4D3C-694F-9FAF-EF8AD6CC72D1}" srcOrd="0" destOrd="0" presId="urn:microsoft.com/office/officeart/2005/8/layout/hierarchy1"/>
    <dgm:cxn modelId="{641E2AE5-3695-D845-BC1D-6ED20D3FD28F}" srcId="{A81B7A18-4D9A-7A4F-A386-47313940F4CC}" destId="{9520410A-DC34-A446-9C9F-BF6FC6323386}" srcOrd="0" destOrd="0" parTransId="{46F75AC2-8569-F04C-A56C-AA84407259A3}" sibTransId="{511C4F0D-0D78-E147-A239-1D6C1EF5D7BD}"/>
    <dgm:cxn modelId="{4BDDE7E5-D073-D542-B439-E88F4B113DD7}" srcId="{1CA488E2-DA5E-534A-B284-6E3EED630A87}" destId="{922489C2-312C-FB42-8811-DC241469CB5B}" srcOrd="0" destOrd="0" parTransId="{0394D5E9-3154-4A40-8DCD-A759435D061D}" sibTransId="{FBA7880F-C6B0-B44B-854B-9AD73F0BF5EC}"/>
    <dgm:cxn modelId="{F0E68AF3-CC1F-2B46-9A5B-73A42034554D}" type="presOf" srcId="{D5EE9FFA-AA71-AE45-9FF4-35FFA4F929C0}" destId="{60F25B71-6991-EE42-B7E6-EE94B56CA528}" srcOrd="0" destOrd="0" presId="urn:microsoft.com/office/officeart/2005/8/layout/hierarchy1"/>
    <dgm:cxn modelId="{ADDABF91-7E86-DD4A-B05E-DD2BC6AC19E0}" type="presParOf" srcId="{4744D6DC-8EE6-3547-819C-C245CA7F0546}" destId="{599E0DD8-CAC4-9F4D-BAC5-AAEC99F8C17D}" srcOrd="0" destOrd="0" presId="urn:microsoft.com/office/officeart/2005/8/layout/hierarchy1"/>
    <dgm:cxn modelId="{1139C5A5-9794-154B-8F74-7FE3D58E1D2C}" type="presParOf" srcId="{599E0DD8-CAC4-9F4D-BAC5-AAEC99F8C17D}" destId="{DF2244E4-4D85-D541-AEA8-C6D5BAE1B004}" srcOrd="0" destOrd="0" presId="urn:microsoft.com/office/officeart/2005/8/layout/hierarchy1"/>
    <dgm:cxn modelId="{D1D664AB-9376-B84C-B394-8DFD9AA5D28C}" type="presParOf" srcId="{DF2244E4-4D85-D541-AEA8-C6D5BAE1B004}" destId="{43895C32-251F-D145-AA2E-296CA48B76A0}" srcOrd="0" destOrd="0" presId="urn:microsoft.com/office/officeart/2005/8/layout/hierarchy1"/>
    <dgm:cxn modelId="{6940E736-A994-2148-BF73-E1AD0E03FE53}" type="presParOf" srcId="{DF2244E4-4D85-D541-AEA8-C6D5BAE1B004}" destId="{BF0F22DA-4D0E-6C44-B5B1-629158957076}" srcOrd="1" destOrd="0" presId="urn:microsoft.com/office/officeart/2005/8/layout/hierarchy1"/>
    <dgm:cxn modelId="{2FF66D1D-168C-AC46-B913-137AD331AE2F}" type="presParOf" srcId="{599E0DD8-CAC4-9F4D-BAC5-AAEC99F8C17D}" destId="{4DFF4AC4-03AE-AE42-A100-51AAE09BCD0E}" srcOrd="1" destOrd="0" presId="urn:microsoft.com/office/officeart/2005/8/layout/hierarchy1"/>
    <dgm:cxn modelId="{5F74BDAD-0CAD-0145-8D9C-DA85A4A47B8E}" type="presParOf" srcId="{4DFF4AC4-03AE-AE42-A100-51AAE09BCD0E}" destId="{9D581BB0-26DA-EF4D-86AE-FE2AC08E26A7}" srcOrd="0" destOrd="0" presId="urn:microsoft.com/office/officeart/2005/8/layout/hierarchy1"/>
    <dgm:cxn modelId="{C4605B1B-C10C-A34B-8C12-86DE3B92E7E9}" type="presParOf" srcId="{4DFF4AC4-03AE-AE42-A100-51AAE09BCD0E}" destId="{57FE6AE0-67A7-6A4B-AEED-5AAE84A5F57F}" srcOrd="1" destOrd="0" presId="urn:microsoft.com/office/officeart/2005/8/layout/hierarchy1"/>
    <dgm:cxn modelId="{DC7B96A0-9EF3-F248-8BC6-E06AEB384457}" type="presParOf" srcId="{57FE6AE0-67A7-6A4B-AEED-5AAE84A5F57F}" destId="{19540D87-F7E0-094F-9BF7-020305C518BD}" srcOrd="0" destOrd="0" presId="urn:microsoft.com/office/officeart/2005/8/layout/hierarchy1"/>
    <dgm:cxn modelId="{D3A655AB-94AF-5C42-93B4-9FC7812CE90B}" type="presParOf" srcId="{19540D87-F7E0-094F-9BF7-020305C518BD}" destId="{01EC382C-400F-E745-AF21-0B11093ED4E8}" srcOrd="0" destOrd="0" presId="urn:microsoft.com/office/officeart/2005/8/layout/hierarchy1"/>
    <dgm:cxn modelId="{211E140D-9104-7F4D-88F5-5AFCF4706C91}" type="presParOf" srcId="{19540D87-F7E0-094F-9BF7-020305C518BD}" destId="{73987C57-D074-CD4D-ADD2-08FE22CA2C50}" srcOrd="1" destOrd="0" presId="urn:microsoft.com/office/officeart/2005/8/layout/hierarchy1"/>
    <dgm:cxn modelId="{FE7FB9F2-085C-CE49-9763-1A483636F85D}" type="presParOf" srcId="{57FE6AE0-67A7-6A4B-AEED-5AAE84A5F57F}" destId="{10CB3899-B0E5-5B45-A69C-13A47894DA0B}" srcOrd="1" destOrd="0" presId="urn:microsoft.com/office/officeart/2005/8/layout/hierarchy1"/>
    <dgm:cxn modelId="{50A10F82-8B5B-A24E-B5BD-11AFD4627E51}" type="presParOf" srcId="{4DFF4AC4-03AE-AE42-A100-51AAE09BCD0E}" destId="{60F25B71-6991-EE42-B7E6-EE94B56CA528}" srcOrd="2" destOrd="0" presId="urn:microsoft.com/office/officeart/2005/8/layout/hierarchy1"/>
    <dgm:cxn modelId="{674B0E54-FA8F-FE43-9CB6-1E37938633CC}" type="presParOf" srcId="{4DFF4AC4-03AE-AE42-A100-51AAE09BCD0E}" destId="{D468A6DB-DA9C-FD47-B591-4D37695F1015}" srcOrd="3" destOrd="0" presId="urn:microsoft.com/office/officeart/2005/8/layout/hierarchy1"/>
    <dgm:cxn modelId="{A49A25FB-E746-4D47-99F5-0EA08FBF9973}" type="presParOf" srcId="{D468A6DB-DA9C-FD47-B591-4D37695F1015}" destId="{C8A23CC2-C09E-4F44-A3C2-E2F3FE5C527A}" srcOrd="0" destOrd="0" presId="urn:microsoft.com/office/officeart/2005/8/layout/hierarchy1"/>
    <dgm:cxn modelId="{A5A614DD-9BA9-4A4D-AD9B-C269DEAE797A}" type="presParOf" srcId="{C8A23CC2-C09E-4F44-A3C2-E2F3FE5C527A}" destId="{F49C8874-1F2C-5E4B-BF77-76048F74A87C}" srcOrd="0" destOrd="0" presId="urn:microsoft.com/office/officeart/2005/8/layout/hierarchy1"/>
    <dgm:cxn modelId="{FC316FB1-14DB-C344-8B90-A017A72A0CFB}" type="presParOf" srcId="{C8A23CC2-C09E-4F44-A3C2-E2F3FE5C527A}" destId="{E6560B8D-4D3C-694F-9FAF-EF8AD6CC72D1}" srcOrd="1" destOrd="0" presId="urn:microsoft.com/office/officeart/2005/8/layout/hierarchy1"/>
    <dgm:cxn modelId="{2FEB5DB5-BF57-8841-A449-2D6172BB1BE0}" type="presParOf" srcId="{D468A6DB-DA9C-FD47-B591-4D37695F1015}" destId="{77E3970E-A941-1042-AB30-01C998E4C306}" srcOrd="1" destOrd="0" presId="urn:microsoft.com/office/officeart/2005/8/layout/hierarchy1"/>
    <dgm:cxn modelId="{D4A9485B-BC7D-C54E-AF8C-A17D9127F50A}" type="presParOf" srcId="{77E3970E-A941-1042-AB30-01C998E4C306}" destId="{533B061E-B7F4-4745-8D78-1C711222FE28}" srcOrd="0" destOrd="0" presId="urn:microsoft.com/office/officeart/2005/8/layout/hierarchy1"/>
    <dgm:cxn modelId="{CAB04E04-3076-2249-8C30-964B327FE1F1}" type="presParOf" srcId="{77E3970E-A941-1042-AB30-01C998E4C306}" destId="{E71EA645-CA07-CC48-A355-E192FB4C7D98}" srcOrd="1" destOrd="0" presId="urn:microsoft.com/office/officeart/2005/8/layout/hierarchy1"/>
    <dgm:cxn modelId="{71FA414B-496B-F544-84A5-BB92CE30C363}" type="presParOf" srcId="{E71EA645-CA07-CC48-A355-E192FB4C7D98}" destId="{1767BD49-13AA-2346-8D1F-9AA6FEBC12D1}" srcOrd="0" destOrd="0" presId="urn:microsoft.com/office/officeart/2005/8/layout/hierarchy1"/>
    <dgm:cxn modelId="{18C260BF-33AF-5F46-9CA7-8011C1653CBF}" type="presParOf" srcId="{1767BD49-13AA-2346-8D1F-9AA6FEBC12D1}" destId="{D137F628-3684-094D-93E8-A8EACADC0512}" srcOrd="0" destOrd="0" presId="urn:microsoft.com/office/officeart/2005/8/layout/hierarchy1"/>
    <dgm:cxn modelId="{474B1B8E-1E2A-314A-99AF-83C3A639078C}" type="presParOf" srcId="{1767BD49-13AA-2346-8D1F-9AA6FEBC12D1}" destId="{1CCA30C1-B663-FF4D-8DE1-27B7064968B9}" srcOrd="1" destOrd="0" presId="urn:microsoft.com/office/officeart/2005/8/layout/hierarchy1"/>
    <dgm:cxn modelId="{D47B0A9F-B467-0343-934D-CFB52D5E6BA8}" type="presParOf" srcId="{E71EA645-CA07-CC48-A355-E192FB4C7D98}" destId="{6AAC1A0C-B2DB-814D-9FE3-8B900FE60FFA}" srcOrd="1" destOrd="0" presId="urn:microsoft.com/office/officeart/2005/8/layout/hierarchy1"/>
    <dgm:cxn modelId="{42E94399-7368-6443-A5FA-DC34EFADE4EB}" type="presParOf" srcId="{77E3970E-A941-1042-AB30-01C998E4C306}" destId="{F67A4312-11E4-1D4D-989B-3D43E3F2F2D8}" srcOrd="2" destOrd="0" presId="urn:microsoft.com/office/officeart/2005/8/layout/hierarchy1"/>
    <dgm:cxn modelId="{DEF1D566-17FE-B346-A6F3-BFB671553D36}" type="presParOf" srcId="{77E3970E-A941-1042-AB30-01C998E4C306}" destId="{ACD743CB-C2C8-424A-BBD9-3912DC291830}" srcOrd="3" destOrd="0" presId="urn:microsoft.com/office/officeart/2005/8/layout/hierarchy1"/>
    <dgm:cxn modelId="{9397733F-E715-B248-B877-B84D1A330413}" type="presParOf" srcId="{ACD743CB-C2C8-424A-BBD9-3912DC291830}" destId="{90486F9F-F405-B44F-9C8B-F613C8AF2844}" srcOrd="0" destOrd="0" presId="urn:microsoft.com/office/officeart/2005/8/layout/hierarchy1"/>
    <dgm:cxn modelId="{961B54D7-BB60-F747-8A08-DBB099A4AE2D}" type="presParOf" srcId="{90486F9F-F405-B44F-9C8B-F613C8AF2844}" destId="{26719EEA-2C95-3E4D-B766-544937A1614E}" srcOrd="0" destOrd="0" presId="urn:microsoft.com/office/officeart/2005/8/layout/hierarchy1"/>
    <dgm:cxn modelId="{87092767-3903-2846-BB71-D0A6A9F3346A}" type="presParOf" srcId="{90486F9F-F405-B44F-9C8B-F613C8AF2844}" destId="{BFBBA1BE-C07B-5B43-AE7F-301C6FAD82F9}" srcOrd="1" destOrd="0" presId="urn:microsoft.com/office/officeart/2005/8/layout/hierarchy1"/>
    <dgm:cxn modelId="{87F8D4FB-4235-E44A-9796-AB1105CA3AE9}" type="presParOf" srcId="{ACD743CB-C2C8-424A-BBD9-3912DC291830}" destId="{85347570-393B-F246-8419-4FF1FBE9CBF8}" srcOrd="1" destOrd="0" presId="urn:microsoft.com/office/officeart/2005/8/layout/hierarchy1"/>
    <dgm:cxn modelId="{4FF330F5-C680-9741-818B-FEFFE05805B1}" type="presParOf" srcId="{77E3970E-A941-1042-AB30-01C998E4C306}" destId="{E3B05040-C92C-4B46-8E10-F7CF696FAEE8}" srcOrd="4" destOrd="0" presId="urn:microsoft.com/office/officeart/2005/8/layout/hierarchy1"/>
    <dgm:cxn modelId="{F14EFC3C-D2B7-C545-A96D-84C478203273}" type="presParOf" srcId="{77E3970E-A941-1042-AB30-01C998E4C306}" destId="{9D820F1E-F18E-3D4A-940F-7931F9A27EE3}" srcOrd="5" destOrd="0" presId="urn:microsoft.com/office/officeart/2005/8/layout/hierarchy1"/>
    <dgm:cxn modelId="{D16E81EC-C27E-894E-B785-60F6573CE457}" type="presParOf" srcId="{9D820F1E-F18E-3D4A-940F-7931F9A27EE3}" destId="{30AD3B4A-6AD7-744D-BDBD-D8CCD7F9D83C}" srcOrd="0" destOrd="0" presId="urn:microsoft.com/office/officeart/2005/8/layout/hierarchy1"/>
    <dgm:cxn modelId="{0DD2CABC-4B39-154D-909E-D3B2B770F1EE}" type="presParOf" srcId="{30AD3B4A-6AD7-744D-BDBD-D8CCD7F9D83C}" destId="{2032EE6D-6B98-4741-814F-5D3701359C16}" srcOrd="0" destOrd="0" presId="urn:microsoft.com/office/officeart/2005/8/layout/hierarchy1"/>
    <dgm:cxn modelId="{C2016A4C-6538-5444-BC0C-B53C2B27F0C7}" type="presParOf" srcId="{30AD3B4A-6AD7-744D-BDBD-D8CCD7F9D83C}" destId="{4C1A861C-D182-B744-B307-A15EE6449298}" srcOrd="1" destOrd="0" presId="urn:microsoft.com/office/officeart/2005/8/layout/hierarchy1"/>
    <dgm:cxn modelId="{44F764E1-C783-3640-BD0C-E10A2E0C7902}" type="presParOf" srcId="{9D820F1E-F18E-3D4A-940F-7931F9A27EE3}" destId="{E0615B49-BEBE-6C4C-9BB5-A7FEF41BEF6E}" srcOrd="1" destOrd="0" presId="urn:microsoft.com/office/officeart/2005/8/layout/hierarchy1"/>
    <dgm:cxn modelId="{A431F1F6-5B95-EF44-AAF3-837033D5F707}" type="presParOf" srcId="{4DFF4AC4-03AE-AE42-A100-51AAE09BCD0E}" destId="{5333CDC8-642B-5747-8A37-A1BD689128D1}" srcOrd="4" destOrd="0" presId="urn:microsoft.com/office/officeart/2005/8/layout/hierarchy1"/>
    <dgm:cxn modelId="{BED917F0-4AC2-8843-BFFA-D7C215A3EBD6}" type="presParOf" srcId="{4DFF4AC4-03AE-AE42-A100-51AAE09BCD0E}" destId="{54D0C915-BE1C-B840-8063-14E150D69394}" srcOrd="5" destOrd="0" presId="urn:microsoft.com/office/officeart/2005/8/layout/hierarchy1"/>
    <dgm:cxn modelId="{BEBC58AA-EFAD-F946-8464-F95310822DB2}" type="presParOf" srcId="{54D0C915-BE1C-B840-8063-14E150D69394}" destId="{ECBF4DCC-E02D-0F4B-9AFF-728D0FC35260}" srcOrd="0" destOrd="0" presId="urn:microsoft.com/office/officeart/2005/8/layout/hierarchy1"/>
    <dgm:cxn modelId="{5B714FE6-8884-1440-9CE1-0A45B479BA43}" type="presParOf" srcId="{ECBF4DCC-E02D-0F4B-9AFF-728D0FC35260}" destId="{47263C31-5F8F-F241-A504-AC8CA909726F}" srcOrd="0" destOrd="0" presId="urn:microsoft.com/office/officeart/2005/8/layout/hierarchy1"/>
    <dgm:cxn modelId="{D8363191-795C-EB48-8B1A-3E1B690F0B36}" type="presParOf" srcId="{ECBF4DCC-E02D-0F4B-9AFF-728D0FC35260}" destId="{49EB7BAB-A3B9-7B45-8B01-C9F61A44498F}" srcOrd="1" destOrd="0" presId="urn:microsoft.com/office/officeart/2005/8/layout/hierarchy1"/>
    <dgm:cxn modelId="{B875C441-743C-3149-B22F-725F13A3FA89}" type="presParOf" srcId="{54D0C915-BE1C-B840-8063-14E150D69394}" destId="{DB9B0C79-5BDD-0F42-91A7-1DE7E3AD557C}" srcOrd="1" destOrd="0" presId="urn:microsoft.com/office/officeart/2005/8/layout/hierarchy1"/>
    <dgm:cxn modelId="{92887F6E-3792-6747-83F0-46B124718F97}" type="presParOf" srcId="{4DFF4AC4-03AE-AE42-A100-51AAE09BCD0E}" destId="{A6F89D01-76E4-0B4F-9CDE-3D22A06CCAC8}" srcOrd="6" destOrd="0" presId="urn:microsoft.com/office/officeart/2005/8/layout/hierarchy1"/>
    <dgm:cxn modelId="{7DF61B5F-9F9E-BC4A-BCAA-1A73460F11B5}" type="presParOf" srcId="{4DFF4AC4-03AE-AE42-A100-51AAE09BCD0E}" destId="{EF38D6A3-B480-994E-BF01-272F44BD02C8}" srcOrd="7" destOrd="0" presId="urn:microsoft.com/office/officeart/2005/8/layout/hierarchy1"/>
    <dgm:cxn modelId="{BAD2C9AF-9AFF-A44E-946D-90698640A4A2}" type="presParOf" srcId="{EF38D6A3-B480-994E-BF01-272F44BD02C8}" destId="{59079DA1-1400-154B-99C8-4968A489523C}" srcOrd="0" destOrd="0" presId="urn:microsoft.com/office/officeart/2005/8/layout/hierarchy1"/>
    <dgm:cxn modelId="{D4248A70-56C5-8241-8AE2-213507447812}" type="presParOf" srcId="{59079DA1-1400-154B-99C8-4968A489523C}" destId="{50A60886-0C59-2F45-BF45-44F6401AB263}" srcOrd="0" destOrd="0" presId="urn:microsoft.com/office/officeart/2005/8/layout/hierarchy1"/>
    <dgm:cxn modelId="{B2D2E0D3-7FED-1848-ADAC-FFFF43AF076C}" type="presParOf" srcId="{59079DA1-1400-154B-99C8-4968A489523C}" destId="{8C4332F3-54DC-2E42-A36A-0A79637F9A60}" srcOrd="1" destOrd="0" presId="urn:microsoft.com/office/officeart/2005/8/layout/hierarchy1"/>
    <dgm:cxn modelId="{76800561-AE7C-C349-A78D-2D462A74EE9F}" type="presParOf" srcId="{EF38D6A3-B480-994E-BF01-272F44BD02C8}" destId="{18E2EA15-4B0E-2D45-B330-445059F854A2}" srcOrd="1" destOrd="0" presId="urn:microsoft.com/office/officeart/2005/8/layout/hierarchy1"/>
    <dgm:cxn modelId="{E8C17EE2-AE46-6440-B3EF-0F3DD8CDF839}" type="presParOf" srcId="{4DFF4AC4-03AE-AE42-A100-51AAE09BCD0E}" destId="{4895FE14-651D-CF4F-BA09-0AB54D7AAEFE}" srcOrd="8" destOrd="0" presId="urn:microsoft.com/office/officeart/2005/8/layout/hierarchy1"/>
    <dgm:cxn modelId="{2297BBF8-EEFB-C443-954C-BA442E46502B}" type="presParOf" srcId="{4DFF4AC4-03AE-AE42-A100-51AAE09BCD0E}" destId="{0CF36E61-A337-9D4E-81D6-219F3E90C102}" srcOrd="9" destOrd="0" presId="urn:microsoft.com/office/officeart/2005/8/layout/hierarchy1"/>
    <dgm:cxn modelId="{DD3610A5-D314-3346-BCA6-B34E80FDDCEA}" type="presParOf" srcId="{0CF36E61-A337-9D4E-81D6-219F3E90C102}" destId="{5BA8063D-5CFD-844D-8B97-E498FA532502}" srcOrd="0" destOrd="0" presId="urn:microsoft.com/office/officeart/2005/8/layout/hierarchy1"/>
    <dgm:cxn modelId="{8D76D928-B034-6347-BF14-1E7A5D74B0AA}" type="presParOf" srcId="{5BA8063D-5CFD-844D-8B97-E498FA532502}" destId="{186E5231-DC33-1B4B-AEBB-D98A3FA30CC9}" srcOrd="0" destOrd="0" presId="urn:microsoft.com/office/officeart/2005/8/layout/hierarchy1"/>
    <dgm:cxn modelId="{0F4A4D8B-7294-D744-953D-36EB5155C37B}" type="presParOf" srcId="{5BA8063D-5CFD-844D-8B97-E498FA532502}" destId="{51111C4A-49C3-5E45-A2E6-6BF787327F38}" srcOrd="1" destOrd="0" presId="urn:microsoft.com/office/officeart/2005/8/layout/hierarchy1"/>
    <dgm:cxn modelId="{D58F1646-CD24-4440-96FF-2B742B316DE5}" type="presParOf" srcId="{0CF36E61-A337-9D4E-81D6-219F3E90C102}" destId="{2D9A2876-ADE1-C148-8361-938017A1AE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A4B29-C0BF-7C45-B5A9-CC8AAB05C169}">
      <dsp:nvSpPr>
        <dsp:cNvPr id="0" name=""/>
        <dsp:cNvSpPr/>
      </dsp:nvSpPr>
      <dsp:spPr>
        <a:xfrm>
          <a:off x="114510" y="2094435"/>
          <a:ext cx="1655424" cy="545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Conception</a:t>
          </a:r>
        </a:p>
      </dsp:txBody>
      <dsp:txXfrm>
        <a:off x="114510" y="2094435"/>
        <a:ext cx="1655424" cy="545537"/>
      </dsp:txXfrm>
    </dsp:sp>
    <dsp:sp modelId="{A925F1A8-1D6E-884C-A427-2DCEECFB55A8}">
      <dsp:nvSpPr>
        <dsp:cNvPr id="0" name=""/>
        <dsp:cNvSpPr/>
      </dsp:nvSpPr>
      <dsp:spPr>
        <a:xfrm>
          <a:off x="112629" y="1928516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DCD96-93A2-5341-A75E-7CE5FC44A6BF}">
      <dsp:nvSpPr>
        <dsp:cNvPr id="0" name=""/>
        <dsp:cNvSpPr/>
      </dsp:nvSpPr>
      <dsp:spPr>
        <a:xfrm>
          <a:off x="204806" y="1744162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5A8CB-5EC1-D84F-B21F-2926F3246F7A}">
      <dsp:nvSpPr>
        <dsp:cNvPr id="0" name=""/>
        <dsp:cNvSpPr/>
      </dsp:nvSpPr>
      <dsp:spPr>
        <a:xfrm>
          <a:off x="426031" y="1781033"/>
          <a:ext cx="206928" cy="206928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F63F5C-88C6-2848-B7B1-DE0B00BF8B7D}">
      <dsp:nvSpPr>
        <dsp:cNvPr id="0" name=""/>
        <dsp:cNvSpPr/>
      </dsp:nvSpPr>
      <dsp:spPr>
        <a:xfrm>
          <a:off x="610385" y="1578243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8944BC-6D57-B240-8379-EA2B4266FB5C}">
      <dsp:nvSpPr>
        <dsp:cNvPr id="0" name=""/>
        <dsp:cNvSpPr/>
      </dsp:nvSpPr>
      <dsp:spPr>
        <a:xfrm>
          <a:off x="850046" y="1504501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335194-319E-C74D-AA5C-05099B1646A2}">
      <dsp:nvSpPr>
        <dsp:cNvPr id="0" name=""/>
        <dsp:cNvSpPr/>
      </dsp:nvSpPr>
      <dsp:spPr>
        <a:xfrm>
          <a:off x="1145012" y="1633549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BEAF9C-BE21-3C42-B0C8-FE0A372A9186}">
      <dsp:nvSpPr>
        <dsp:cNvPr id="0" name=""/>
        <dsp:cNvSpPr/>
      </dsp:nvSpPr>
      <dsp:spPr>
        <a:xfrm>
          <a:off x="1329366" y="1725726"/>
          <a:ext cx="206928" cy="206928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4DD5E4-2593-6D44-84AF-6B16CD8C8EB7}">
      <dsp:nvSpPr>
        <dsp:cNvPr id="0" name=""/>
        <dsp:cNvSpPr/>
      </dsp:nvSpPr>
      <dsp:spPr>
        <a:xfrm>
          <a:off x="1587462" y="1928516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BB08F9-D070-8245-BF05-26C5CF33AAF7}">
      <dsp:nvSpPr>
        <dsp:cNvPr id="0" name=""/>
        <dsp:cNvSpPr/>
      </dsp:nvSpPr>
      <dsp:spPr>
        <a:xfrm>
          <a:off x="1698075" y="2131305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963EE-0A5E-3C47-A32F-7CA246D3DE05}">
      <dsp:nvSpPr>
        <dsp:cNvPr id="0" name=""/>
        <dsp:cNvSpPr/>
      </dsp:nvSpPr>
      <dsp:spPr>
        <a:xfrm>
          <a:off x="739433" y="1744162"/>
          <a:ext cx="338609" cy="338609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EF083E-DA0F-014A-91E1-F6B02D90AF87}">
      <dsp:nvSpPr>
        <dsp:cNvPr id="0" name=""/>
        <dsp:cNvSpPr/>
      </dsp:nvSpPr>
      <dsp:spPr>
        <a:xfrm>
          <a:off x="20452" y="2444707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BFFF23-F6E0-544A-8C87-B70FA909D0F7}">
      <dsp:nvSpPr>
        <dsp:cNvPr id="0" name=""/>
        <dsp:cNvSpPr/>
      </dsp:nvSpPr>
      <dsp:spPr>
        <a:xfrm>
          <a:off x="131065" y="2610626"/>
          <a:ext cx="206928" cy="206928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612625-21F9-ED4C-A07F-44D0E2C3D406}">
      <dsp:nvSpPr>
        <dsp:cNvPr id="0" name=""/>
        <dsp:cNvSpPr/>
      </dsp:nvSpPr>
      <dsp:spPr>
        <a:xfrm>
          <a:off x="407596" y="2758109"/>
          <a:ext cx="300986" cy="300986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52AAA5-90C9-5844-ADFE-28622D793CD4}">
      <dsp:nvSpPr>
        <dsp:cNvPr id="0" name=""/>
        <dsp:cNvSpPr/>
      </dsp:nvSpPr>
      <dsp:spPr>
        <a:xfrm>
          <a:off x="794739" y="2997770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A67F5B-41E5-654C-9787-7CD5F8FA6B29}">
      <dsp:nvSpPr>
        <dsp:cNvPr id="0" name=""/>
        <dsp:cNvSpPr/>
      </dsp:nvSpPr>
      <dsp:spPr>
        <a:xfrm>
          <a:off x="868481" y="2758109"/>
          <a:ext cx="206928" cy="206928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B89EAA-AA38-BE4C-B812-13FE7467BFA8}">
      <dsp:nvSpPr>
        <dsp:cNvPr id="0" name=""/>
        <dsp:cNvSpPr/>
      </dsp:nvSpPr>
      <dsp:spPr>
        <a:xfrm>
          <a:off x="1052835" y="3016205"/>
          <a:ext cx="131681" cy="131681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C1BE58-6E77-1D41-819E-ECE69AB3A959}">
      <dsp:nvSpPr>
        <dsp:cNvPr id="0" name=""/>
        <dsp:cNvSpPr/>
      </dsp:nvSpPr>
      <dsp:spPr>
        <a:xfrm>
          <a:off x="1218754" y="2721239"/>
          <a:ext cx="300986" cy="300986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40E859-3E4E-2745-B4C5-C359C5C317BC}">
      <dsp:nvSpPr>
        <dsp:cNvPr id="0" name=""/>
        <dsp:cNvSpPr/>
      </dsp:nvSpPr>
      <dsp:spPr>
        <a:xfrm>
          <a:off x="1624333" y="2647497"/>
          <a:ext cx="206928" cy="206928"/>
        </a:xfrm>
        <a:prstGeom prst="ellipse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69A49C-BC51-2C47-BAE4-FBAB6F3E97D7}">
      <dsp:nvSpPr>
        <dsp:cNvPr id="0" name=""/>
        <dsp:cNvSpPr/>
      </dsp:nvSpPr>
      <dsp:spPr>
        <a:xfrm>
          <a:off x="1831261" y="1780726"/>
          <a:ext cx="607718" cy="116020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BAB021-44C3-4047-8DAB-DB331801DEA0}">
      <dsp:nvSpPr>
        <dsp:cNvPr id="0" name=""/>
        <dsp:cNvSpPr/>
      </dsp:nvSpPr>
      <dsp:spPr>
        <a:xfrm>
          <a:off x="2438979" y="1781289"/>
          <a:ext cx="1657413" cy="1160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Réalisation</a:t>
          </a:r>
        </a:p>
      </dsp:txBody>
      <dsp:txXfrm>
        <a:off x="2438979" y="1781289"/>
        <a:ext cx="1657413" cy="1160189"/>
      </dsp:txXfrm>
    </dsp:sp>
    <dsp:sp modelId="{245DCF2F-7639-A64E-B1E6-A2E099CA27FE}">
      <dsp:nvSpPr>
        <dsp:cNvPr id="0" name=""/>
        <dsp:cNvSpPr/>
      </dsp:nvSpPr>
      <dsp:spPr>
        <a:xfrm>
          <a:off x="4096393" y="1780726"/>
          <a:ext cx="607718" cy="116020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0AC989-411C-874F-96A0-3134CB01A4D0}">
      <dsp:nvSpPr>
        <dsp:cNvPr id="0" name=""/>
        <dsp:cNvSpPr/>
      </dsp:nvSpPr>
      <dsp:spPr>
        <a:xfrm>
          <a:off x="4704111" y="1781289"/>
          <a:ext cx="1657413" cy="1160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Déploiement</a:t>
          </a:r>
        </a:p>
      </dsp:txBody>
      <dsp:txXfrm>
        <a:off x="4704111" y="1781289"/>
        <a:ext cx="1657413" cy="1160189"/>
      </dsp:txXfrm>
    </dsp:sp>
    <dsp:sp modelId="{8C523EEE-5E30-2943-86ED-35659FEDE241}">
      <dsp:nvSpPr>
        <dsp:cNvPr id="0" name=""/>
        <dsp:cNvSpPr/>
      </dsp:nvSpPr>
      <dsp:spPr>
        <a:xfrm>
          <a:off x="6361525" y="1780726"/>
          <a:ext cx="607718" cy="116020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E18C57-AE6F-DE42-BD26-D547411DCE87}">
      <dsp:nvSpPr>
        <dsp:cNvPr id="0" name=""/>
        <dsp:cNvSpPr/>
      </dsp:nvSpPr>
      <dsp:spPr>
        <a:xfrm>
          <a:off x="7035540" y="1684845"/>
          <a:ext cx="1408801" cy="1408801"/>
        </a:xfrm>
        <a:prstGeom prst="ellipse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Fin de vie</a:t>
          </a:r>
        </a:p>
      </dsp:txBody>
      <dsp:txXfrm>
        <a:off x="7241854" y="1891159"/>
        <a:ext cx="996173" cy="9961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5FE14-651D-CF4F-BA09-0AB54D7AAEFE}">
      <dsp:nvSpPr>
        <dsp:cNvPr id="0" name=""/>
        <dsp:cNvSpPr/>
      </dsp:nvSpPr>
      <dsp:spPr>
        <a:xfrm>
          <a:off x="4038652" y="1356821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3350508" y="271657"/>
              </a:lnTo>
              <a:lnTo>
                <a:pt x="3350508" y="398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89D01-76E4-0B4F-9CDE-3D22A06CCAC8}">
      <dsp:nvSpPr>
        <dsp:cNvPr id="0" name=""/>
        <dsp:cNvSpPr/>
      </dsp:nvSpPr>
      <dsp:spPr>
        <a:xfrm>
          <a:off x="4038652" y="1356821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3CDC8-642B-5747-8A37-A1BD689128D1}">
      <dsp:nvSpPr>
        <dsp:cNvPr id="0" name=""/>
        <dsp:cNvSpPr/>
      </dsp:nvSpPr>
      <dsp:spPr>
        <a:xfrm>
          <a:off x="3992932" y="1356821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05040-C92C-4B46-8E10-F7CF696FAEE8}">
      <dsp:nvSpPr>
        <dsp:cNvPr id="0" name=""/>
        <dsp:cNvSpPr/>
      </dsp:nvSpPr>
      <dsp:spPr>
        <a:xfrm>
          <a:off x="2363398" y="2625826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57"/>
              </a:lnTo>
              <a:lnTo>
                <a:pt x="1675254" y="271657"/>
              </a:lnTo>
              <a:lnTo>
                <a:pt x="1675254" y="398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A4312-11E4-1D4D-989B-3D43E3F2F2D8}">
      <dsp:nvSpPr>
        <dsp:cNvPr id="0" name=""/>
        <dsp:cNvSpPr/>
      </dsp:nvSpPr>
      <dsp:spPr>
        <a:xfrm>
          <a:off x="2317678" y="2625826"/>
          <a:ext cx="91440" cy="3986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B061E-B7F4-4745-8D78-1C711222FE28}">
      <dsp:nvSpPr>
        <dsp:cNvPr id="0" name=""/>
        <dsp:cNvSpPr/>
      </dsp:nvSpPr>
      <dsp:spPr>
        <a:xfrm>
          <a:off x="688144" y="2625826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25B71-6991-EE42-B7E6-EE94B56CA528}">
      <dsp:nvSpPr>
        <dsp:cNvPr id="0" name=""/>
        <dsp:cNvSpPr/>
      </dsp:nvSpPr>
      <dsp:spPr>
        <a:xfrm>
          <a:off x="2363398" y="1356821"/>
          <a:ext cx="1675254" cy="398634"/>
        </a:xfrm>
        <a:custGeom>
          <a:avLst/>
          <a:gdLst/>
          <a:ahLst/>
          <a:cxnLst/>
          <a:rect l="0" t="0" r="0" b="0"/>
          <a:pathLst>
            <a:path>
              <a:moveTo>
                <a:pt x="1675254" y="0"/>
              </a:moveTo>
              <a:lnTo>
                <a:pt x="1675254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81BB0-26DA-EF4D-86AE-FE2AC08E26A7}">
      <dsp:nvSpPr>
        <dsp:cNvPr id="0" name=""/>
        <dsp:cNvSpPr/>
      </dsp:nvSpPr>
      <dsp:spPr>
        <a:xfrm>
          <a:off x="688144" y="1356821"/>
          <a:ext cx="3350508" cy="398634"/>
        </a:xfrm>
        <a:custGeom>
          <a:avLst/>
          <a:gdLst/>
          <a:ahLst/>
          <a:cxnLst/>
          <a:rect l="0" t="0" r="0" b="0"/>
          <a:pathLst>
            <a:path>
              <a:moveTo>
                <a:pt x="3350508" y="0"/>
              </a:moveTo>
              <a:lnTo>
                <a:pt x="3350508" y="271657"/>
              </a:lnTo>
              <a:lnTo>
                <a:pt x="0" y="271657"/>
              </a:lnTo>
              <a:lnTo>
                <a:pt x="0" y="3986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95C32-251F-D145-AA2E-296CA48B76A0}">
      <dsp:nvSpPr>
        <dsp:cNvPr id="0" name=""/>
        <dsp:cNvSpPr/>
      </dsp:nvSpPr>
      <dsp:spPr>
        <a:xfrm>
          <a:off x="3353320" y="48645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F22DA-4D0E-6C44-B5B1-629158957076}">
      <dsp:nvSpPr>
        <dsp:cNvPr id="0" name=""/>
        <dsp:cNvSpPr/>
      </dsp:nvSpPr>
      <dsp:spPr>
        <a:xfrm>
          <a:off x="3505616" y="63113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VAIMOS</a:t>
          </a:r>
        </a:p>
      </dsp:txBody>
      <dsp:txXfrm>
        <a:off x="3531108" y="656623"/>
        <a:ext cx="1319678" cy="819386"/>
      </dsp:txXfrm>
    </dsp:sp>
    <dsp:sp modelId="{01EC382C-400F-E745-AF21-0B11093ED4E8}">
      <dsp:nvSpPr>
        <dsp:cNvPr id="0" name=""/>
        <dsp:cNvSpPr/>
      </dsp:nvSpPr>
      <dsp:spPr>
        <a:xfrm>
          <a:off x="2812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7C57-D074-CD4D-ADD2-08FE22CA2C50}">
      <dsp:nvSpPr>
        <dsp:cNvPr id="0" name=""/>
        <dsp:cNvSpPr/>
      </dsp:nvSpPr>
      <dsp:spPr>
        <a:xfrm>
          <a:off x="155108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Flottaison</a:t>
          </a:r>
        </a:p>
      </dsp:txBody>
      <dsp:txXfrm>
        <a:off x="180600" y="1925628"/>
        <a:ext cx="1319678" cy="819386"/>
      </dsp:txXfrm>
    </dsp:sp>
    <dsp:sp modelId="{F49C8874-1F2C-5E4B-BF77-76048F74A87C}">
      <dsp:nvSpPr>
        <dsp:cNvPr id="0" name=""/>
        <dsp:cNvSpPr/>
      </dsp:nvSpPr>
      <dsp:spPr>
        <a:xfrm>
          <a:off x="1678066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60B8D-4D3C-694F-9FAF-EF8AD6CC72D1}">
      <dsp:nvSpPr>
        <dsp:cNvPr id="0" name=""/>
        <dsp:cNvSpPr/>
      </dsp:nvSpPr>
      <dsp:spPr>
        <a:xfrm>
          <a:off x="1830362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Navigation</a:t>
          </a:r>
        </a:p>
      </dsp:txBody>
      <dsp:txXfrm>
        <a:off x="1855854" y="1925628"/>
        <a:ext cx="1319678" cy="819386"/>
      </dsp:txXfrm>
    </dsp:sp>
    <dsp:sp modelId="{D137F628-3684-094D-93E8-A8EACADC0512}">
      <dsp:nvSpPr>
        <dsp:cNvPr id="0" name=""/>
        <dsp:cNvSpPr/>
      </dsp:nvSpPr>
      <dsp:spPr>
        <a:xfrm>
          <a:off x="2812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A30C1-B663-FF4D-8DE1-27B7064968B9}">
      <dsp:nvSpPr>
        <dsp:cNvPr id="0" name=""/>
        <dsp:cNvSpPr/>
      </dsp:nvSpPr>
      <dsp:spPr>
        <a:xfrm>
          <a:off x="155108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Propulsion</a:t>
          </a:r>
        </a:p>
      </dsp:txBody>
      <dsp:txXfrm>
        <a:off x="180600" y="3194633"/>
        <a:ext cx="1319678" cy="819386"/>
      </dsp:txXfrm>
    </dsp:sp>
    <dsp:sp modelId="{26719EEA-2C95-3E4D-B766-544937A1614E}">
      <dsp:nvSpPr>
        <dsp:cNvPr id="0" name=""/>
        <dsp:cNvSpPr/>
      </dsp:nvSpPr>
      <dsp:spPr>
        <a:xfrm>
          <a:off x="1678066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BA1BE-C07B-5B43-AE7F-301C6FAD82F9}">
      <dsp:nvSpPr>
        <dsp:cNvPr id="0" name=""/>
        <dsp:cNvSpPr/>
      </dsp:nvSpPr>
      <dsp:spPr>
        <a:xfrm>
          <a:off x="1830362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Direction</a:t>
          </a:r>
        </a:p>
      </dsp:txBody>
      <dsp:txXfrm>
        <a:off x="1855854" y="3194633"/>
        <a:ext cx="1319678" cy="819386"/>
      </dsp:txXfrm>
    </dsp:sp>
    <dsp:sp modelId="{2032EE6D-6B98-4741-814F-5D3701359C16}">
      <dsp:nvSpPr>
        <dsp:cNvPr id="0" name=""/>
        <dsp:cNvSpPr/>
      </dsp:nvSpPr>
      <dsp:spPr>
        <a:xfrm>
          <a:off x="3353320" y="3024460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A861C-D182-B744-B307-A15EE6449298}">
      <dsp:nvSpPr>
        <dsp:cNvPr id="0" name=""/>
        <dsp:cNvSpPr/>
      </dsp:nvSpPr>
      <dsp:spPr>
        <a:xfrm>
          <a:off x="3505616" y="3169141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Localisation</a:t>
          </a:r>
        </a:p>
      </dsp:txBody>
      <dsp:txXfrm>
        <a:off x="3531108" y="3194633"/>
        <a:ext cx="1319678" cy="819386"/>
      </dsp:txXfrm>
    </dsp:sp>
    <dsp:sp modelId="{47263C31-5F8F-F241-A504-AC8CA909726F}">
      <dsp:nvSpPr>
        <dsp:cNvPr id="0" name=""/>
        <dsp:cNvSpPr/>
      </dsp:nvSpPr>
      <dsp:spPr>
        <a:xfrm>
          <a:off x="3353320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B7BAB-A3B9-7B45-8B01-C9F61A44498F}">
      <dsp:nvSpPr>
        <dsp:cNvPr id="0" name=""/>
        <dsp:cNvSpPr/>
      </dsp:nvSpPr>
      <dsp:spPr>
        <a:xfrm>
          <a:off x="3505616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Mesure</a:t>
          </a:r>
        </a:p>
      </dsp:txBody>
      <dsp:txXfrm>
        <a:off x="3531108" y="1925628"/>
        <a:ext cx="1319678" cy="819386"/>
      </dsp:txXfrm>
    </dsp:sp>
    <dsp:sp modelId="{50A60886-0C59-2F45-BF45-44F6401AB263}">
      <dsp:nvSpPr>
        <dsp:cNvPr id="0" name=""/>
        <dsp:cNvSpPr/>
      </dsp:nvSpPr>
      <dsp:spPr>
        <a:xfrm>
          <a:off x="5028574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332F3-54DC-2E42-A36A-0A79637F9A60}">
      <dsp:nvSpPr>
        <dsp:cNvPr id="0" name=""/>
        <dsp:cNvSpPr/>
      </dsp:nvSpPr>
      <dsp:spPr>
        <a:xfrm>
          <a:off x="5180870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Communication</a:t>
          </a:r>
        </a:p>
      </dsp:txBody>
      <dsp:txXfrm>
        <a:off x="5206362" y="1925628"/>
        <a:ext cx="1319678" cy="819386"/>
      </dsp:txXfrm>
    </dsp:sp>
    <dsp:sp modelId="{186E5231-DC33-1B4B-AEBB-D98A3FA30CC9}">
      <dsp:nvSpPr>
        <dsp:cNvPr id="0" name=""/>
        <dsp:cNvSpPr/>
      </dsp:nvSpPr>
      <dsp:spPr>
        <a:xfrm>
          <a:off x="6703828" y="1755455"/>
          <a:ext cx="1370662" cy="870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11C4A-49C3-5E45-A2E6-6BF787327F38}">
      <dsp:nvSpPr>
        <dsp:cNvPr id="0" name=""/>
        <dsp:cNvSpPr/>
      </dsp:nvSpPr>
      <dsp:spPr>
        <a:xfrm>
          <a:off x="6856124" y="1900136"/>
          <a:ext cx="1370662" cy="870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Electrique</a:t>
          </a:r>
        </a:p>
      </dsp:txBody>
      <dsp:txXfrm>
        <a:off x="6881616" y="1925628"/>
        <a:ext cx="1319678" cy="81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18C7-4A5A-B54B-9BD3-20FADF95B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ED50C-4E59-9848-B240-BEBA39CFE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A5CFD-E31B-CC49-A69E-7DFA306C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59E9D-C3AC-094F-AA0B-101FF198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3A100-BB25-874D-B96B-BC470BA8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21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40AC6-2229-DC4D-B662-58ED0CC8B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52A89-3E2D-C947-8912-BA81A4FB3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70CCC-9F82-0F4E-A0EB-E7B3C858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82B85-5F1C-3741-AFD3-C735413B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B69AA-9817-F643-8F4C-29753C13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A85CE-EC93-3646-897E-BC8830570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AF577-355B-E048-BF2E-C33EDEFB2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83697-7F4D-E042-B5DD-5E275FC3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80C7C-A67C-E342-B9A0-916F9FD7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B7C42-FEE2-674D-AD35-1E5426634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87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7E00-4D00-DD4A-A9B1-289BE444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4AAFD-6623-CC49-8E17-2C373845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3CCFF-2183-DF46-986E-F886D6E9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323F5-C589-9244-89BC-A2A2BAD8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E62F-A976-7645-9710-30C51B12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78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94AB-1923-3041-8E5A-11654C59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4F474-820D-E542-BD0B-A30B3069F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AF2F0-1843-D843-990D-217A76BC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6740-D51A-6442-AA2B-F39354FB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98E9E-A7AC-4147-BE16-C412665F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24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9F00-2238-9846-B64A-26583F23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99D97-501B-7040-AC7B-7FB496AE0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63A59-3749-CD4E-B7E6-19165C3F1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E7DFD-E891-444F-B99C-727B2E04F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80E71-E409-5140-9836-B44C9296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6DEE8-C19B-CB4C-86E2-C26A4E28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36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73851-6C27-724A-8C07-25FFC81C0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AD6A9-53D7-AE4A-BD28-2D8DED696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9A728-DFEB-B643-99C2-15C579957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34F72-83FE-AD44-BEBD-30A89B128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1B113-4223-3948-83AB-9D61522AA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4D9EB-E890-CF4D-9622-575FD09D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D71055-1B6B-6644-A18C-DCE20FFB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50C088-5AC3-5247-9BC0-B3A371DF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43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46F1-0315-E748-9933-7A57E7F3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6BF49-33E5-7B47-9D10-4D8D0698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5E9131-7ACB-8142-B054-309E11BE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1D9DF-768B-4C4C-915E-6C92719A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46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6E58AE-5ED7-F64B-9CC5-7155F251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DF2AC-5CA5-EE4F-B7A2-34E496F3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D8AB4-773E-FB45-9D74-E8D0FB43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2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2E27A-8B7B-BB4B-BFD0-629BA2DE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511B2-B342-074C-BE4D-3359C3367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64479-6766-1748-B442-CA93CDEEE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B41A4-802D-BC42-AC33-EA49029D9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560B7-99A5-B846-8458-9623AB4A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7E6FD-A2B6-9D40-B2C2-B59B4CEC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81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68FC-1A4A-2F41-848F-54651F2E2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AEDCA8-4ED3-D743-9C33-56E4017F3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624CA-E2E5-E84B-B651-8CC167FF9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A43ED-C595-474C-A88C-91F498A9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84DAB-4B34-0743-9924-168AE5E7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67412-DF83-7749-AB28-E01AB1D7D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70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9FB05-84DF-F14E-99E9-EA3490B3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C6945-406C-694E-94BC-FF9E11FDF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16EF7-60A5-C64E-A072-3879C6D22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94DD-17C3-8643-AA56-36DA3CE62488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9BDBA-E6B9-164D-8FC7-3C6BB8D2C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7FE68-B2EE-3746-B6C2-209B36D2C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7D48-856F-464B-A62A-EDF0B389F6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73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302CE-A602-C343-9C9E-5780797080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Conception Physique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7FF6F-2B67-3D4D-9660-B6B796E903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Ciprian.TEODOROV</a:t>
            </a:r>
            <a:r>
              <a:rPr lang="fr-FR" dirty="0" err="1"/>
              <a:t>@ensta-bretagne.fr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472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Composant sur étagère et modifié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Avantages</a:t>
            </a:r>
          </a:p>
          <a:p>
            <a:pPr lvl="1"/>
            <a:r>
              <a:rPr lang="fr-FR" dirty="0"/>
              <a:t>Coût réduit </a:t>
            </a:r>
          </a:p>
          <a:p>
            <a:pPr lvl="1"/>
            <a:r>
              <a:rPr lang="fr-FR" dirty="0"/>
              <a:t>Disponibilité</a:t>
            </a:r>
          </a:p>
          <a:p>
            <a:pPr lvl="1"/>
            <a:r>
              <a:rPr lang="fr-FR" dirty="0"/>
              <a:t>Adaptation aux besoins particuliers </a:t>
            </a:r>
          </a:p>
          <a:p>
            <a:r>
              <a:rPr lang="fr-FR" dirty="0"/>
              <a:t>Désavantages</a:t>
            </a:r>
          </a:p>
          <a:p>
            <a:pPr lvl="1"/>
            <a:r>
              <a:rPr lang="fr-FR" dirty="0"/>
              <a:t>Garantie </a:t>
            </a:r>
          </a:p>
          <a:p>
            <a:pPr lvl="1"/>
            <a:r>
              <a:rPr lang="fr-FR" dirty="0"/>
              <a:t>Support</a:t>
            </a:r>
          </a:p>
          <a:p>
            <a:pPr lvl="1"/>
            <a:r>
              <a:rPr lang="fr-FR" dirty="0"/>
              <a:t>Coût de la modification : conception, production, maintenance, etc.</a:t>
            </a:r>
          </a:p>
          <a:p>
            <a:pPr lvl="1"/>
            <a:r>
              <a:rPr lang="fr-FR" dirty="0"/>
              <a:t>Besoin de « documentation détaillée »</a:t>
            </a:r>
          </a:p>
        </p:txBody>
      </p:sp>
    </p:spTree>
    <p:extLst>
      <p:ext uri="{BB962C8B-B14F-4D97-AF65-F5344CB8AC3E}">
        <p14:creationId xmlns:p14="http://schemas.microsoft.com/office/powerpoint/2010/main" val="50725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 sur mesure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Avantage</a:t>
            </a:r>
          </a:p>
          <a:p>
            <a:pPr lvl="1"/>
            <a:r>
              <a:rPr lang="fr-FR" dirty="0"/>
              <a:t>La solution parfaite </a:t>
            </a:r>
          </a:p>
          <a:p>
            <a:r>
              <a:rPr lang="fr-FR" dirty="0"/>
              <a:t>Désavantages : </a:t>
            </a:r>
          </a:p>
          <a:p>
            <a:pPr lvl="1"/>
            <a:r>
              <a:rPr lang="fr-FR" dirty="0"/>
              <a:t>Problèmes lies au cycle de vie : maintenabilité, logistique</a:t>
            </a:r>
          </a:p>
          <a:p>
            <a:pPr lvl="1"/>
            <a:r>
              <a:rPr lang="fr-FR" dirty="0"/>
              <a:t>Support et formation</a:t>
            </a:r>
          </a:p>
          <a:p>
            <a:pPr lvl="1"/>
            <a:r>
              <a:rPr lang="fr-FR" dirty="0"/>
              <a:t>Risques de conception --- résultat non satisfaisant </a:t>
            </a:r>
          </a:p>
          <a:p>
            <a:pPr lvl="1"/>
            <a:r>
              <a:rPr lang="fr-FR" dirty="0"/>
              <a:t>Risque : coût/temps</a:t>
            </a:r>
          </a:p>
        </p:txBody>
      </p:sp>
      <p:sp>
        <p:nvSpPr>
          <p:cNvPr id="4" name="Rectangle 3"/>
          <p:cNvSpPr/>
          <p:nvPr/>
        </p:nvSpPr>
        <p:spPr>
          <a:xfrm>
            <a:off x="6324514" y="1918443"/>
            <a:ext cx="300312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</a:rPr>
              <a:t>THEORIQUEMENT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919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Préliminaire:</a:t>
            </a:r>
            <a:br>
              <a:rPr lang="fr-FR" dirty="0"/>
            </a:br>
            <a:r>
              <a:rPr lang="fr-FR" dirty="0"/>
              <a:t>Exploration de l’espace de conception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« Bien du premier coup » : improbable pendant les phases de conception</a:t>
            </a:r>
          </a:p>
          <a:p>
            <a:pPr lvl="1"/>
            <a:r>
              <a:rPr lang="fr-FR" dirty="0"/>
              <a:t>sous-systèmes conformes avec exigences allouées</a:t>
            </a:r>
          </a:p>
          <a:p>
            <a:pPr lvl="1"/>
            <a:r>
              <a:rPr lang="fr-FR" dirty="0"/>
              <a:t>la composition est conforme avec les exigences haut-niveau</a:t>
            </a:r>
          </a:p>
          <a:p>
            <a:pPr lvl="1"/>
            <a:r>
              <a:rPr lang="fr-FR" dirty="0"/>
              <a:t>analyser les solutions possibles pour optimiser le résultat</a:t>
            </a:r>
          </a:p>
          <a:p>
            <a:r>
              <a:rPr lang="fr-FR" b="1" dirty="0"/>
              <a:t>Exploration de l’espace de conception</a:t>
            </a:r>
          </a:p>
          <a:p>
            <a:pPr lvl="1"/>
            <a:r>
              <a:rPr lang="fr-FR" dirty="0"/>
              <a:t>la  bande passante dans un système de télécommunication</a:t>
            </a:r>
          </a:p>
          <a:p>
            <a:pPr lvl="1"/>
            <a:r>
              <a:rPr lang="fr-FR" dirty="0"/>
              <a:t>la puissance de calcul dans un système temps réel</a:t>
            </a:r>
          </a:p>
          <a:p>
            <a:pPr lvl="1"/>
            <a:r>
              <a:rPr lang="fr-FR" dirty="0"/>
              <a:t>la sécurité dans un système militaire</a:t>
            </a:r>
          </a:p>
          <a:p>
            <a:pPr lvl="1"/>
            <a:r>
              <a:rPr lang="fr-FR" dirty="0"/>
              <a:t>l’espace physique</a:t>
            </a:r>
          </a:p>
          <a:p>
            <a:pPr lvl="1"/>
            <a:r>
              <a:rPr lang="fr-FR" dirty="0"/>
              <a:t>le poids, la consommation d’énergie, etc.</a:t>
            </a:r>
          </a:p>
          <a:p>
            <a:r>
              <a:rPr lang="fr-FR" dirty="0"/>
              <a:t>La solution trouvée doit prendre en compte toutes les exigences sans privilégier un sous-système particulier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7218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r>
              <a:rPr lang="fr-FR" dirty="0"/>
              <a:t> :</a:t>
            </a:r>
            <a:br>
              <a:rPr lang="fr-FR" dirty="0"/>
            </a:br>
            <a:r>
              <a:rPr lang="fr-FR" dirty="0"/>
              <a:t>Critères d’évaluation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Réduire le nombre d’interfaces physiques</a:t>
            </a:r>
          </a:p>
          <a:p>
            <a:r>
              <a:rPr lang="fr-FR" dirty="0"/>
              <a:t>Choisir des éléments pouvant être testés séparément</a:t>
            </a:r>
          </a:p>
          <a:p>
            <a:r>
              <a:rPr lang="fr-FR" dirty="0"/>
              <a:t>Compatibilité technologique</a:t>
            </a:r>
          </a:p>
          <a:p>
            <a:r>
              <a:rPr lang="fr-FR" dirty="0"/>
              <a:t>Proximité spatiale</a:t>
            </a:r>
          </a:p>
          <a:p>
            <a:r>
              <a:rPr lang="fr-FR" dirty="0"/>
              <a:t>Facilité de manipulation (poids, volume, facilités de transport)</a:t>
            </a:r>
          </a:p>
          <a:p>
            <a:r>
              <a:rPr lang="fr-FR" dirty="0"/>
              <a:t>Optimiser le partage de ressources entre les éléments</a:t>
            </a:r>
          </a:p>
          <a:p>
            <a:r>
              <a:rPr lang="fr-FR" dirty="0"/>
              <a:t>Modularité (réduire les interdépendances)</a:t>
            </a:r>
          </a:p>
          <a:p>
            <a:r>
              <a:rPr lang="fr-FR" dirty="0"/>
              <a:t>Résilience (fiable, maintenable, remplaçable)</a:t>
            </a:r>
          </a:p>
        </p:txBody>
      </p:sp>
    </p:spTree>
    <p:extLst>
      <p:ext uri="{BB962C8B-B14F-4D97-AF65-F5344CB8AC3E}">
        <p14:creationId xmlns:p14="http://schemas.microsoft.com/office/powerpoint/2010/main" val="341949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Préliminaire:</a:t>
            </a:r>
            <a:br>
              <a:rPr lang="fr-FR" dirty="0"/>
            </a:br>
            <a:r>
              <a:rPr lang="fr-FR" dirty="0"/>
              <a:t>l’espace de conception VAIMOS</a:t>
            </a:r>
          </a:p>
        </p:txBody>
      </p:sp>
      <p:pic>
        <p:nvPicPr>
          <p:cNvPr id="4" name="Picture 3" descr="vaim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0877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0888" y="5996163"/>
            <a:ext cx="957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200Kg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620888" y="2301740"/>
            <a:ext cx="2534346" cy="824508"/>
            <a:chOff x="5669043" y="2301740"/>
            <a:chExt cx="2534346" cy="824508"/>
          </a:xfrm>
        </p:grpSpPr>
        <p:sp>
          <p:nvSpPr>
            <p:cNvPr id="6" name="TextBox 5"/>
            <p:cNvSpPr txBox="1"/>
            <p:nvPr/>
          </p:nvSpPr>
          <p:spPr>
            <a:xfrm>
              <a:off x="5669043" y="2529328"/>
              <a:ext cx="9574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100Kg</a:t>
              </a:r>
            </a:p>
          </p:txBody>
        </p:sp>
        <p:pic>
          <p:nvPicPr>
            <p:cNvPr id="9" name="Picture 8" descr="coqu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0447" y="2301740"/>
              <a:ext cx="1412942" cy="824508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737884" y="3378221"/>
            <a:ext cx="2272641" cy="1123522"/>
            <a:chOff x="5786038" y="3378221"/>
            <a:chExt cx="2272641" cy="1123522"/>
          </a:xfrm>
        </p:grpSpPr>
        <p:sp>
          <p:nvSpPr>
            <p:cNvPr id="7" name="TextBox 6"/>
            <p:cNvSpPr txBox="1"/>
            <p:nvPr/>
          </p:nvSpPr>
          <p:spPr>
            <a:xfrm>
              <a:off x="5786038" y="3755316"/>
              <a:ext cx="80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20Kg</a:t>
              </a:r>
            </a:p>
          </p:txBody>
        </p:sp>
        <p:pic>
          <p:nvPicPr>
            <p:cNvPr id="10" name="Picture 9" descr="voile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5157" y="3378221"/>
              <a:ext cx="1123522" cy="1123522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6737883" y="4753717"/>
            <a:ext cx="2132858" cy="843955"/>
            <a:chOff x="5786038" y="4753716"/>
            <a:chExt cx="2132858" cy="843955"/>
          </a:xfrm>
        </p:grpSpPr>
        <p:sp>
          <p:nvSpPr>
            <p:cNvPr id="8" name="TextBox 7"/>
            <p:cNvSpPr txBox="1"/>
            <p:nvPr/>
          </p:nvSpPr>
          <p:spPr>
            <a:xfrm>
              <a:off x="5786038" y="4991027"/>
              <a:ext cx="80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80Kg</a:t>
              </a:r>
            </a:p>
          </p:txBody>
        </p:sp>
        <p:pic>
          <p:nvPicPr>
            <p:cNvPr id="11" name="Picture 10" descr="termometer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4941" y="4753716"/>
              <a:ext cx="843955" cy="843955"/>
            </a:xfrm>
            <a:prstGeom prst="rect">
              <a:avLst/>
            </a:prstGeom>
          </p:spPr>
        </p:pic>
      </p:grpSp>
      <p:cxnSp>
        <p:nvCxnSpPr>
          <p:cNvPr id="17" name="Straight Connector 16"/>
          <p:cNvCxnSpPr/>
          <p:nvPr/>
        </p:nvCxnSpPr>
        <p:spPr>
          <a:xfrm flipV="1">
            <a:off x="6532771" y="5861838"/>
            <a:ext cx="1759395" cy="27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282969" y="2529329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282969" y="3885175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9282969" y="5120886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9282969" y="2529329"/>
            <a:ext cx="1200128" cy="3318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9282969" y="3885175"/>
            <a:ext cx="460515" cy="3318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9282968" y="5120886"/>
            <a:ext cx="600064" cy="3318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16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Préliminaire:</a:t>
            </a:r>
            <a:br>
              <a:rPr lang="fr-FR" dirty="0"/>
            </a:br>
            <a:r>
              <a:rPr lang="fr-FR" dirty="0"/>
              <a:t>l’espace de conception VAIMOS</a:t>
            </a:r>
          </a:p>
        </p:txBody>
      </p:sp>
      <p:pic>
        <p:nvPicPr>
          <p:cNvPr id="4" name="Picture 3" descr="vaim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0877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0888" y="5996163"/>
            <a:ext cx="957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200Kg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620888" y="2301740"/>
            <a:ext cx="2534346" cy="824508"/>
            <a:chOff x="5669043" y="2301740"/>
            <a:chExt cx="2534346" cy="824508"/>
          </a:xfrm>
        </p:grpSpPr>
        <p:sp>
          <p:nvSpPr>
            <p:cNvPr id="6" name="TextBox 5"/>
            <p:cNvSpPr txBox="1"/>
            <p:nvPr/>
          </p:nvSpPr>
          <p:spPr>
            <a:xfrm>
              <a:off x="5669043" y="2529328"/>
              <a:ext cx="9574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105Kg</a:t>
              </a:r>
            </a:p>
          </p:txBody>
        </p:sp>
        <p:pic>
          <p:nvPicPr>
            <p:cNvPr id="9" name="Picture 8" descr="coqu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0447" y="2301740"/>
              <a:ext cx="1412942" cy="824508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737884" y="3378221"/>
            <a:ext cx="2272641" cy="1123522"/>
            <a:chOff x="5786038" y="3378221"/>
            <a:chExt cx="2272641" cy="1123522"/>
          </a:xfrm>
        </p:grpSpPr>
        <p:sp>
          <p:nvSpPr>
            <p:cNvPr id="7" name="TextBox 6"/>
            <p:cNvSpPr txBox="1"/>
            <p:nvPr/>
          </p:nvSpPr>
          <p:spPr>
            <a:xfrm>
              <a:off x="5786038" y="3755316"/>
              <a:ext cx="80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20Kg</a:t>
              </a:r>
            </a:p>
          </p:txBody>
        </p:sp>
        <p:pic>
          <p:nvPicPr>
            <p:cNvPr id="10" name="Picture 9" descr="voile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5157" y="3378221"/>
              <a:ext cx="1123522" cy="1123522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6737883" y="4753717"/>
            <a:ext cx="2132858" cy="843955"/>
            <a:chOff x="5786038" y="4753716"/>
            <a:chExt cx="2132858" cy="843955"/>
          </a:xfrm>
        </p:grpSpPr>
        <p:sp>
          <p:nvSpPr>
            <p:cNvPr id="8" name="TextBox 7"/>
            <p:cNvSpPr txBox="1"/>
            <p:nvPr/>
          </p:nvSpPr>
          <p:spPr>
            <a:xfrm>
              <a:off x="5786038" y="4991027"/>
              <a:ext cx="80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dirty="0"/>
                <a:t>75Kg</a:t>
              </a:r>
            </a:p>
          </p:txBody>
        </p:sp>
        <p:pic>
          <p:nvPicPr>
            <p:cNvPr id="11" name="Picture 10" descr="termometer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4941" y="4753716"/>
              <a:ext cx="843955" cy="843955"/>
            </a:xfrm>
            <a:prstGeom prst="rect">
              <a:avLst/>
            </a:prstGeom>
          </p:spPr>
        </p:pic>
      </p:grpSp>
      <p:cxnSp>
        <p:nvCxnSpPr>
          <p:cNvPr id="17" name="Straight Connector 16"/>
          <p:cNvCxnSpPr/>
          <p:nvPr/>
        </p:nvCxnSpPr>
        <p:spPr>
          <a:xfrm flipV="1">
            <a:off x="6532771" y="5861838"/>
            <a:ext cx="1759395" cy="279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282969" y="2529329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282969" y="3885175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9282969" y="5120886"/>
            <a:ext cx="1200129" cy="3318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9282969" y="2529329"/>
            <a:ext cx="927832" cy="3318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9282969" y="3885175"/>
            <a:ext cx="460515" cy="3318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9282968" y="5120886"/>
            <a:ext cx="927834" cy="3318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848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aim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087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endParaRPr lang="fr-FR" dirty="0"/>
          </a:p>
        </p:txBody>
      </p:sp>
      <p:sp>
        <p:nvSpPr>
          <p:cNvPr id="3" name="TextBox 2"/>
          <p:cNvSpPr txBox="1"/>
          <p:nvPr/>
        </p:nvSpPr>
        <p:spPr>
          <a:xfrm>
            <a:off x="4549688" y="1939446"/>
            <a:ext cx="57165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/>
              <a:t>Comment les fonctions du système </a:t>
            </a:r>
          </a:p>
          <a:p>
            <a:r>
              <a:rPr lang="fr-FR" sz="3000" dirty="0"/>
              <a:t>sont-elles réellement réalisées? </a:t>
            </a:r>
          </a:p>
        </p:txBody>
      </p:sp>
    </p:spTree>
    <p:extLst>
      <p:ext uri="{BB962C8B-B14F-4D97-AF65-F5344CB8AC3E}">
        <p14:creationId xmlns:p14="http://schemas.microsoft.com/office/powerpoint/2010/main" val="3676437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/>
              <a:t>Fonctions principales VAIMOS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FP1 – renseigner la mission</a:t>
            </a:r>
          </a:p>
          <a:p>
            <a:r>
              <a:rPr lang="fr-FR" dirty="0"/>
              <a:t>FP2 – trouver la destination</a:t>
            </a:r>
          </a:p>
          <a:p>
            <a:r>
              <a:rPr lang="fr-FR" dirty="0"/>
              <a:t>FP3 – naviguer vers la destination </a:t>
            </a:r>
          </a:p>
          <a:p>
            <a:pPr lvl="1"/>
            <a:r>
              <a:rPr lang="fr-FR" dirty="0"/>
              <a:t>FP31 – acquérir la géo position</a:t>
            </a:r>
          </a:p>
          <a:p>
            <a:pPr lvl="1"/>
            <a:r>
              <a:rPr lang="fr-FR" dirty="0"/>
              <a:t>FP32 – déterminer une route</a:t>
            </a:r>
          </a:p>
          <a:p>
            <a:pPr lvl="1"/>
            <a:r>
              <a:rPr lang="fr-FR" dirty="0"/>
              <a:t>FP33 – ajuster le cap</a:t>
            </a:r>
          </a:p>
          <a:p>
            <a:r>
              <a:rPr lang="fr-FR" dirty="0"/>
              <a:t>FP4 – effectuer des mesures</a:t>
            </a:r>
          </a:p>
          <a:p>
            <a:r>
              <a:rPr lang="fr-FR" dirty="0"/>
              <a:t>FP5 – communiquer mesures</a:t>
            </a:r>
          </a:p>
          <a:p>
            <a:r>
              <a:rPr lang="fr-FR" dirty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951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Architecture fonctionnelle VAIMOS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7633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Chaîne fonctionnelle VAIMOS 1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381358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 : Cycle de vie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34653" y="1868282"/>
          <a:ext cx="8531091" cy="4652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869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Chaîne fonctionnelle VAIMOS 2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4015718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Chaîne fonctionnelle VAIMOS 3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solidFill>
            <a:srgbClr val="BFBFBF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solidFill>
              <a:srgbClr val="BFB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3023453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Architecture fonctionnelle VAIMOS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3702618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Architecture fonctionnelle VAIMOS</a:t>
            </a:r>
          </a:p>
        </p:txBody>
      </p:sp>
      <p:sp>
        <p:nvSpPr>
          <p:cNvPr id="4" name="Oval 3"/>
          <p:cNvSpPr/>
          <p:nvPr/>
        </p:nvSpPr>
        <p:spPr>
          <a:xfrm>
            <a:off x="4370045" y="3677605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FP1</a:t>
            </a:r>
          </a:p>
        </p:txBody>
      </p:sp>
      <p:sp>
        <p:nvSpPr>
          <p:cNvPr id="5" name="Oval 4"/>
          <p:cNvSpPr/>
          <p:nvPr/>
        </p:nvSpPr>
        <p:spPr>
          <a:xfrm>
            <a:off x="6457086" y="3666877"/>
            <a:ext cx="781479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FP2</a:t>
            </a:r>
          </a:p>
        </p:txBody>
      </p:sp>
      <p:sp>
        <p:nvSpPr>
          <p:cNvPr id="6" name="Oval 5"/>
          <p:cNvSpPr/>
          <p:nvPr/>
        </p:nvSpPr>
        <p:spPr>
          <a:xfrm>
            <a:off x="5896343" y="1768517"/>
            <a:ext cx="1856012" cy="91168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7" name="Oval 6"/>
          <p:cNvSpPr/>
          <p:nvPr/>
        </p:nvSpPr>
        <p:spPr>
          <a:xfrm>
            <a:off x="3059047" y="1712127"/>
            <a:ext cx="1856012" cy="102446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8" name="Oval 7"/>
          <p:cNvSpPr/>
          <p:nvPr/>
        </p:nvSpPr>
        <p:spPr>
          <a:xfrm>
            <a:off x="8430610" y="1768518"/>
            <a:ext cx="1480333" cy="87342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FP33:</a:t>
            </a:r>
          </a:p>
          <a:p>
            <a:pPr algn="ctr"/>
            <a:r>
              <a:rPr lang="fr-FR" dirty="0"/>
              <a:t>Ajuster le cap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5765" y="4895592"/>
            <a:ext cx="102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Capteurs</a:t>
            </a:r>
          </a:p>
        </p:txBody>
      </p:sp>
      <p:sp>
        <p:nvSpPr>
          <p:cNvPr id="12" name="Oval 11"/>
          <p:cNvSpPr/>
          <p:nvPr/>
        </p:nvSpPr>
        <p:spPr>
          <a:xfrm>
            <a:off x="6066345" y="5910162"/>
            <a:ext cx="902640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FP41</a:t>
            </a:r>
          </a:p>
        </p:txBody>
      </p:sp>
      <p:sp>
        <p:nvSpPr>
          <p:cNvPr id="14" name="Oval 13"/>
          <p:cNvSpPr/>
          <p:nvPr/>
        </p:nvSpPr>
        <p:spPr>
          <a:xfrm>
            <a:off x="4133581" y="5910162"/>
            <a:ext cx="1017943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FP42</a:t>
            </a:r>
          </a:p>
        </p:txBody>
      </p:sp>
      <p:sp>
        <p:nvSpPr>
          <p:cNvPr id="15" name="Oval 14"/>
          <p:cNvSpPr/>
          <p:nvPr/>
        </p:nvSpPr>
        <p:spPr>
          <a:xfrm>
            <a:off x="2222370" y="5910162"/>
            <a:ext cx="1003516" cy="46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FP5</a:t>
            </a:r>
          </a:p>
        </p:txBody>
      </p:sp>
      <p:cxnSp>
        <p:nvCxnSpPr>
          <p:cNvPr id="17" name="Straight Arrow Connector 16"/>
          <p:cNvCxnSpPr>
            <a:stCxn id="4" idx="6"/>
            <a:endCxn id="5" idx="2"/>
          </p:cNvCxnSpPr>
          <p:nvPr/>
        </p:nvCxnSpPr>
        <p:spPr>
          <a:xfrm flipV="1">
            <a:off x="5151523" y="3897163"/>
            <a:ext cx="1305562" cy="1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0"/>
            <a:endCxn id="6" idx="4"/>
          </p:cNvCxnSpPr>
          <p:nvPr/>
        </p:nvCxnSpPr>
        <p:spPr>
          <a:xfrm flipH="1" flipV="1">
            <a:off x="6824349" y="2680201"/>
            <a:ext cx="23476" cy="986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8" idx="2"/>
          </p:cNvCxnSpPr>
          <p:nvPr/>
        </p:nvCxnSpPr>
        <p:spPr>
          <a:xfrm flipV="1">
            <a:off x="7752355" y="2205229"/>
            <a:ext cx="678254" cy="191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6" idx="2"/>
          </p:cNvCxnSpPr>
          <p:nvPr/>
        </p:nvCxnSpPr>
        <p:spPr>
          <a:xfrm>
            <a:off x="4915059" y="2224359"/>
            <a:ext cx="9812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6517665" y="5264924"/>
            <a:ext cx="0" cy="645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  <a:endCxn id="14" idx="6"/>
          </p:cNvCxnSpPr>
          <p:nvPr/>
        </p:nvCxnSpPr>
        <p:spPr>
          <a:xfrm flipH="1">
            <a:off x="5151523" y="6140448"/>
            <a:ext cx="9148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  <a:endCxn id="15" idx="6"/>
          </p:cNvCxnSpPr>
          <p:nvPr/>
        </p:nvCxnSpPr>
        <p:spPr>
          <a:xfrm flipH="1">
            <a:off x="3225886" y="6140448"/>
            <a:ext cx="9076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11352" y="3723225"/>
            <a:ext cx="122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utilisateurs</a:t>
            </a:r>
          </a:p>
        </p:txBody>
      </p:sp>
      <p:cxnSp>
        <p:nvCxnSpPr>
          <p:cNvPr id="34" name="Straight Arrow Connector 33"/>
          <p:cNvCxnSpPr>
            <a:stCxn id="15" idx="0"/>
            <a:endCxn id="32" idx="2"/>
          </p:cNvCxnSpPr>
          <p:nvPr/>
        </p:nvCxnSpPr>
        <p:spPr>
          <a:xfrm flipV="1">
            <a:off x="2724128" y="4092558"/>
            <a:ext cx="0" cy="1817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2" idx="3"/>
            <a:endCxn id="4" idx="2"/>
          </p:cNvCxnSpPr>
          <p:nvPr/>
        </p:nvCxnSpPr>
        <p:spPr>
          <a:xfrm>
            <a:off x="3336904" y="3907891"/>
            <a:ext cx="10331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332466" y="3482211"/>
            <a:ext cx="8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mission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968985" y="3004453"/>
            <a:ext cx="124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destination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730291" y="1748745"/>
            <a:ext cx="7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route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915059" y="1748745"/>
            <a:ext cx="94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position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724128" y="1417639"/>
            <a:ext cx="7486672" cy="1586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dirty="0">
                <a:solidFill>
                  <a:srgbClr val="000000"/>
                </a:solidFill>
              </a:rPr>
              <a:t>boucle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3679829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Récepteur GPS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Calculateur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01104" y="4806464"/>
            <a:ext cx="82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28385" y="5041592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124510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" grpId="0" animBg="1"/>
      <p:bldP spid="10" grpId="0" animBg="1"/>
      <p:bldP spid="11" grpId="0" animBg="1"/>
      <p:bldP spid="12" grpId="0" animBg="1"/>
      <p:bldP spid="37" grpId="0" animBg="1"/>
      <p:bldP spid="38" grpId="0" animBg="1"/>
      <p:bldP spid="39" grpId="0" animBg="1"/>
      <p:bldP spid="48" grpId="0"/>
      <p:bldP spid="49" grpId="0"/>
      <p:bldP spid="5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7744097" y="4103286"/>
            <a:ext cx="2808774" cy="2219124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2</a:t>
            </a:r>
            <a:endParaRPr lang="fr-FR" dirty="0"/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90407" y="2500740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2" y="2937451"/>
            <a:ext cx="1205445" cy="2250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Centrale</a:t>
            </a:r>
          </a:p>
          <a:p>
            <a:pPr algn="ctr"/>
            <a:r>
              <a:rPr lang="fr-FR" dirty="0"/>
              <a:t>inertielle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Calculateur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1" y="4326595"/>
            <a:ext cx="1265469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HydroJet</a:t>
            </a:r>
            <a:r>
              <a:rPr lang="fr-FR" dirty="0"/>
              <a:t> 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3" y="4326594"/>
            <a:ext cx="865209" cy="18455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Carène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</p:cNvCxnSpPr>
          <p:nvPr/>
        </p:nvCxnSpPr>
        <p:spPr>
          <a:xfrm>
            <a:off x="9003870" y="4668535"/>
            <a:ext cx="68379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52" idx="0"/>
          </p:cNvCxnSpPr>
          <p:nvPr/>
        </p:nvCxnSpPr>
        <p:spPr>
          <a:xfrm>
            <a:off x="9130574" y="3374160"/>
            <a:ext cx="17911" cy="7291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621637" y="3377535"/>
            <a:ext cx="1563052" cy="1291001"/>
            <a:chOff x="97637" y="3377534"/>
            <a:chExt cx="1563052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4542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Vitesse</a:t>
              </a:r>
            </a:p>
            <a:p>
              <a:r>
                <a:rPr lang="fr-FR" dirty="0"/>
                <a:t>Accélérations</a:t>
              </a:r>
            </a:p>
            <a:p>
              <a:r>
                <a:rPr lang="fr-FR" dirty="0"/>
                <a:t>Carène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824759" y="4300864"/>
              <a:ext cx="835930" cy="367671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67712" y="1682020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30573" y="2100723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61508" y="5010476"/>
            <a:ext cx="144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Signaux</a:t>
            </a:r>
          </a:p>
          <a:p>
            <a:r>
              <a:rPr lang="fr-FR" dirty="0"/>
              <a:t>cinématiques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003870" y="509419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744098" y="5488234"/>
            <a:ext cx="1265469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HydroJet</a:t>
            </a:r>
            <a:r>
              <a:rPr lang="fr-FR" dirty="0"/>
              <a:t> </a:t>
            </a:r>
            <a:r>
              <a:rPr lang="fr-FR" dirty="0" err="1"/>
              <a:t>T</a:t>
            </a:r>
            <a:endParaRPr lang="fr-FR" dirty="0"/>
          </a:p>
        </p:txBody>
      </p:sp>
      <p:cxnSp>
        <p:nvCxnSpPr>
          <p:cNvPr id="35" name="Straight Arrow Connector 34"/>
          <p:cNvCxnSpPr>
            <a:stCxn id="30" idx="3"/>
          </p:cNvCxnSpPr>
          <p:nvPr/>
        </p:nvCxnSpPr>
        <p:spPr>
          <a:xfrm>
            <a:off x="9009566" y="5830175"/>
            <a:ext cx="678096" cy="374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3"/>
            <a:endCxn id="30" idx="1"/>
          </p:cNvCxnSpPr>
          <p:nvPr/>
        </p:nvCxnSpPr>
        <p:spPr>
          <a:xfrm>
            <a:off x="6896667" y="4668536"/>
            <a:ext cx="847430" cy="1161639"/>
          </a:xfrm>
          <a:prstGeom prst="straightConnector1">
            <a:avLst/>
          </a:prstGeom>
          <a:ln>
            <a:solidFill>
              <a:srgbClr val="7F7F7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863273" y="5052346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85248" y="6340869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24168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9" grpId="0" animBg="1"/>
      <p:bldP spid="10" grpId="0" animBg="1"/>
      <p:bldP spid="11" grpId="0" animBg="1"/>
      <p:bldP spid="12" grpId="0" animBg="1"/>
      <p:bldP spid="37" grpId="0" animBg="1"/>
      <p:bldP spid="38" grpId="0" animBg="1"/>
      <p:bldP spid="39" grpId="0" animBg="1"/>
      <p:bldP spid="48" grpId="0"/>
      <p:bldP spid="50" grpId="0"/>
      <p:bldP spid="30" grpId="0" animBg="1"/>
      <p:bldP spid="4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 :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4000" dirty="0"/>
              <a:t>Evaluation et choix de l’architecture élue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viable</a:t>
            </a:r>
          </a:p>
          <a:p>
            <a:pPr lvl="1"/>
            <a:r>
              <a:rPr lang="fr-FR" dirty="0"/>
              <a:t>Toutes les exigences sont satisfaites</a:t>
            </a:r>
          </a:p>
          <a:p>
            <a:pPr lvl="1"/>
            <a:r>
              <a:rPr lang="fr-FR" dirty="0"/>
              <a:t>L’architecture est réalisable physiquement</a:t>
            </a:r>
          </a:p>
          <a:p>
            <a:r>
              <a:rPr lang="fr-FR" dirty="0"/>
              <a:t>Exploration de l’espace de conception pour trouver une balance entre fonctionnalités, coût et risques</a:t>
            </a:r>
          </a:p>
          <a:p>
            <a:r>
              <a:rPr lang="fr-FR" dirty="0"/>
              <a:t>Les contraintes guident le processus (performance, sûreté, sécurité, etc.)</a:t>
            </a:r>
          </a:p>
          <a:p>
            <a:r>
              <a:rPr lang="fr-FR" dirty="0"/>
              <a:t>L’analyse multicritère du candidat</a:t>
            </a:r>
          </a:p>
          <a:p>
            <a:pPr lvl="1"/>
            <a:r>
              <a:rPr lang="fr-FR" dirty="0"/>
              <a:t>Choix de critères</a:t>
            </a:r>
          </a:p>
          <a:p>
            <a:pPr lvl="1"/>
            <a:r>
              <a:rPr lang="fr-FR" dirty="0"/>
              <a:t>Degré d’importance de chaque critère</a:t>
            </a:r>
          </a:p>
        </p:txBody>
      </p:sp>
    </p:spTree>
    <p:extLst>
      <p:ext uri="{BB962C8B-B14F-4D97-AF65-F5344CB8AC3E}">
        <p14:creationId xmlns:p14="http://schemas.microsoft.com/office/powerpoint/2010/main" val="13387231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ulticriter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71" r="-17471"/>
          <a:stretch>
            <a:fillRect/>
          </a:stretch>
        </p:blipFill>
        <p:spPr>
          <a:xfrm>
            <a:off x="952460" y="600251"/>
            <a:ext cx="10287080" cy="5657498"/>
          </a:xfrm>
        </p:spPr>
      </p:pic>
      <p:sp>
        <p:nvSpPr>
          <p:cNvPr id="5" name="TextBox 4"/>
          <p:cNvSpPr txBox="1"/>
          <p:nvPr/>
        </p:nvSpPr>
        <p:spPr>
          <a:xfrm>
            <a:off x="2562333" y="6311458"/>
            <a:ext cx="7115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Les axes doivent être normés selon l’importance de chaque critère</a:t>
            </a:r>
          </a:p>
        </p:txBody>
      </p:sp>
    </p:spTree>
    <p:extLst>
      <p:ext uri="{BB962C8B-B14F-4D97-AF65-F5344CB8AC3E}">
        <p14:creationId xmlns:p14="http://schemas.microsoft.com/office/powerpoint/2010/main" val="3901954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>Objectifs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Trouver au moins une solution [</a:t>
            </a:r>
            <a:r>
              <a:rPr lang="fr-FR" b="1" dirty="0"/>
              <a:t>architecture</a:t>
            </a:r>
            <a:r>
              <a:rPr lang="fr-FR" dirty="0"/>
              <a:t>]</a:t>
            </a:r>
          </a:p>
          <a:p>
            <a:pPr lvl="1"/>
            <a:r>
              <a:rPr lang="fr-FR" dirty="0"/>
              <a:t>Spécifier « comment » réaliser le « quoi »</a:t>
            </a:r>
          </a:p>
          <a:p>
            <a:pPr lvl="1"/>
            <a:r>
              <a:rPr lang="fr-FR" dirty="0"/>
              <a:t>Le « comment » doit satisfaire les contraintes</a:t>
            </a:r>
          </a:p>
          <a:p>
            <a:r>
              <a:rPr lang="fr-FR" dirty="0"/>
              <a:t>Evaluer les solutions candidates</a:t>
            </a:r>
          </a:p>
          <a:p>
            <a:r>
              <a:rPr lang="fr-FR" dirty="0"/>
              <a:t>Choisir une solution &gt; </a:t>
            </a:r>
            <a:r>
              <a:rPr lang="fr-FR" b="1" dirty="0"/>
              <a:t>architecture élue</a:t>
            </a:r>
          </a:p>
          <a:p>
            <a:r>
              <a:rPr lang="fr-FR" dirty="0"/>
              <a:t>Documenter l’architecture élue</a:t>
            </a:r>
          </a:p>
          <a:p>
            <a:pPr lvl="1"/>
            <a:r>
              <a:rPr lang="fr-FR" dirty="0"/>
              <a:t>Diagrammes et modèles</a:t>
            </a:r>
          </a:p>
          <a:p>
            <a:pPr lvl="1"/>
            <a:r>
              <a:rPr lang="fr-FR" dirty="0"/>
              <a:t>Spécification complète des sous-systèmes</a:t>
            </a:r>
          </a:p>
          <a:p>
            <a:pPr lvl="1"/>
            <a:r>
              <a:rPr lang="fr-FR" dirty="0"/>
              <a:t>Spécification complète des interfaces</a:t>
            </a:r>
          </a:p>
          <a:p>
            <a:r>
              <a:rPr lang="fr-FR" dirty="0"/>
              <a:t>Initialiser les plans :</a:t>
            </a:r>
          </a:p>
          <a:p>
            <a:pPr lvl="1"/>
            <a:r>
              <a:rPr lang="fr-FR" dirty="0"/>
              <a:t>de production, d’intégration et de validation</a:t>
            </a:r>
          </a:p>
        </p:txBody>
      </p:sp>
    </p:spTree>
    <p:extLst>
      <p:ext uri="{BB962C8B-B14F-4D97-AF65-F5344CB8AC3E}">
        <p14:creationId xmlns:p14="http://schemas.microsoft.com/office/powerpoint/2010/main" val="1119945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2900" dirty="0"/>
              <a:t>1. Partitionnement et allocation de fonction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Chercher les </a:t>
            </a:r>
            <a:r>
              <a:rPr lang="fr-FR" b="1" dirty="0"/>
              <a:t>composants</a:t>
            </a:r>
            <a:r>
              <a:rPr lang="fr-FR" dirty="0"/>
              <a:t> capables de réaliser les </a:t>
            </a:r>
            <a:r>
              <a:rPr lang="fr-FR" i="1" dirty="0"/>
              <a:t>fonctions</a:t>
            </a:r>
          </a:p>
          <a:p>
            <a:r>
              <a:rPr lang="fr-FR" dirty="0"/>
              <a:t>Chercher les </a:t>
            </a:r>
            <a:r>
              <a:rPr lang="fr-FR" b="1" dirty="0"/>
              <a:t>interfaces physiques </a:t>
            </a:r>
            <a:r>
              <a:rPr lang="fr-FR" dirty="0"/>
              <a:t>pouvant porter les </a:t>
            </a:r>
            <a:r>
              <a:rPr lang="fr-FR" i="1" dirty="0"/>
              <a:t>flux</a:t>
            </a:r>
            <a:r>
              <a:rPr lang="fr-FR" dirty="0"/>
              <a:t> nécessaires</a:t>
            </a:r>
          </a:p>
          <a:p>
            <a:r>
              <a:rPr lang="fr-FR" b="1" dirty="0"/>
              <a:t>Partitionner</a:t>
            </a:r>
            <a:r>
              <a:rPr lang="fr-FR" dirty="0"/>
              <a:t> les fonctions et </a:t>
            </a:r>
            <a:r>
              <a:rPr lang="fr-FR" b="1" dirty="0"/>
              <a:t>allouer</a:t>
            </a:r>
            <a:r>
              <a:rPr lang="fr-FR" dirty="0"/>
              <a:t> les partitions à des composants physiques</a:t>
            </a:r>
          </a:p>
          <a:p>
            <a:r>
              <a:rPr lang="fr-FR" dirty="0"/>
              <a:t>Si impossible, alors la fonction devra être décomposée</a:t>
            </a:r>
          </a:p>
          <a:p>
            <a:r>
              <a:rPr lang="fr-FR" dirty="0"/>
              <a:t>Vérifier la </a:t>
            </a:r>
            <a:r>
              <a:rPr lang="fr-FR" b="1" dirty="0"/>
              <a:t>compatibilité technologique </a:t>
            </a:r>
            <a:r>
              <a:rPr lang="fr-FR" dirty="0"/>
              <a:t>et d’interface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27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wn Arrow 37"/>
          <p:cNvSpPr/>
          <p:nvPr/>
        </p:nvSpPr>
        <p:spPr>
          <a:xfrm>
            <a:off x="2702720" y="2238376"/>
            <a:ext cx="678656" cy="3577929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13" y="2154477"/>
            <a:ext cx="6472904" cy="366182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Engineering : V Cycle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744633" y="2262720"/>
            <a:ext cx="6264653" cy="2203450"/>
            <a:chOff x="103509" y="2142067"/>
            <a:chExt cx="8352870" cy="2937933"/>
          </a:xfrm>
        </p:grpSpPr>
        <p:grpSp>
          <p:nvGrpSpPr>
            <p:cNvPr id="15" name="Group 14"/>
            <p:cNvGrpSpPr/>
            <p:nvPr/>
          </p:nvGrpSpPr>
          <p:grpSpPr>
            <a:xfrm>
              <a:off x="103509" y="2144889"/>
              <a:ext cx="4368740" cy="2935111"/>
              <a:chOff x="103509" y="2144889"/>
              <a:chExt cx="4368740" cy="2935111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03509" y="2144889"/>
                <a:ext cx="4368740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1350" i="1">
                    <a:solidFill>
                      <a:schemeClr val="tx1"/>
                    </a:solidFill>
                  </a:rPr>
                  <a:t>System design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180682" y="2634797"/>
                <a:ext cx="4210287" cy="2292143"/>
                <a:chOff x="352689" y="3305099"/>
                <a:chExt cx="4210287" cy="2292143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706655" y="3305099"/>
                  <a:ext cx="119255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>
                      <a:solidFill>
                        <a:schemeClr val="tx1"/>
                      </a:solidFill>
                    </a:rPr>
                    <a:t>Needs</a:t>
                  </a: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585490" y="4915512"/>
                  <a:ext cx="1879749" cy="673454"/>
                </a:xfrm>
                <a:prstGeom prst="rect">
                  <a:avLst/>
                </a:prstGeom>
                <a:solidFill>
                  <a:schemeClr val="accent3"/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Functional</a:t>
                  </a:r>
                </a:p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Architecture</a:t>
                  </a: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52689" y="4932394"/>
                  <a:ext cx="1900485" cy="664848"/>
                </a:xfrm>
                <a:prstGeom prst="rect">
                  <a:avLst/>
                </a:prstGeom>
                <a:solidFill>
                  <a:schemeClr val="tx1"/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Physical</a:t>
                  </a:r>
                </a:p>
                <a:p>
                  <a:pPr algn="ctr"/>
                  <a:r>
                    <a:rPr lang="en-US" dirty="0">
                      <a:solidFill>
                        <a:schemeClr val="bg1"/>
                      </a:solidFill>
                    </a:rPr>
                    <a:t>Architecture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2530730" y="3305099"/>
                  <a:ext cx="203224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>
                      <a:solidFill>
                        <a:schemeClr val="tx1"/>
                      </a:solidFill>
                    </a:rPr>
                    <a:t>Requirements</a:t>
                  </a:r>
                </a:p>
              </p:txBody>
            </p:sp>
            <p:cxnSp>
              <p:nvCxnSpPr>
                <p:cNvPr id="5" name="Straight Arrow Connector 4"/>
                <p:cNvCxnSpPr>
                  <a:cxnSpLocks/>
                  <a:stCxn id="6" idx="3"/>
                  <a:endCxn id="14" idx="1"/>
                </p:cNvCxnSpPr>
                <p:nvPr/>
              </p:nvCxnSpPr>
              <p:spPr>
                <a:xfrm>
                  <a:off x="1899211" y="3576187"/>
                  <a:ext cx="631519" cy="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>
                  <a:cxnSpLocks/>
                  <a:stCxn id="14" idx="2"/>
                  <a:endCxn id="8" idx="0"/>
                </p:cNvCxnSpPr>
                <p:nvPr/>
              </p:nvCxnSpPr>
              <p:spPr>
                <a:xfrm flipH="1">
                  <a:off x="3525365" y="3847274"/>
                  <a:ext cx="21488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>
                  <a:cxnSpLocks/>
                  <a:stCxn id="8" idx="1"/>
                  <a:endCxn id="9" idx="3"/>
                </p:cNvCxnSpPr>
                <p:nvPr/>
              </p:nvCxnSpPr>
              <p:spPr>
                <a:xfrm flipH="1">
                  <a:off x="2253174" y="5252239"/>
                  <a:ext cx="332316" cy="12579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cxnSpLocks/>
                  <a:stCxn id="9" idx="0"/>
                  <a:endCxn id="6" idx="2"/>
                </p:cNvCxnSpPr>
                <p:nvPr/>
              </p:nvCxnSpPr>
              <p:spPr>
                <a:xfrm flipV="1">
                  <a:off x="1302932" y="3847274"/>
                  <a:ext cx="1" cy="108512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"/>
            <p:cNvGrpSpPr/>
            <p:nvPr/>
          </p:nvGrpSpPr>
          <p:grpSpPr>
            <a:xfrm>
              <a:off x="5559776" y="2142067"/>
              <a:ext cx="2896603" cy="2935111"/>
              <a:chOff x="5559776" y="2142067"/>
              <a:chExt cx="2896603" cy="29351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559776" y="2142067"/>
                <a:ext cx="2896603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US" sz="1350" i="1">
                    <a:solidFill>
                      <a:schemeClr val="tx1"/>
                    </a:solidFill>
                  </a:rPr>
                  <a:t>System IVVQ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272009" y="2676948"/>
                <a:ext cx="1971964" cy="54217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 cmpd="sng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Qualification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07929" y="4456999"/>
                <a:ext cx="1624463" cy="49244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/>
                  <a:t>Integration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75239" y="3875627"/>
                <a:ext cx="1672510" cy="49244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/>
                  <a:t>Verification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272009" y="3306044"/>
                <a:ext cx="1498018" cy="49244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/>
                  <a:t>Validation</a:t>
                </a:r>
              </a:p>
            </p:txBody>
          </p:sp>
        </p:grpSp>
        <p:cxnSp>
          <p:nvCxnSpPr>
            <p:cNvPr id="13" name="Straight Arrow Connector 12"/>
            <p:cNvCxnSpPr>
              <a:stCxn id="21" idx="1"/>
              <a:endCxn id="3" idx="3"/>
            </p:cNvCxnSpPr>
            <p:nvPr/>
          </p:nvCxnSpPr>
          <p:spPr>
            <a:xfrm flipH="1">
              <a:off x="4472248" y="3609623"/>
              <a:ext cx="1079999" cy="2822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Diamond 26"/>
          <p:cNvSpPr/>
          <p:nvPr/>
        </p:nvSpPr>
        <p:spPr>
          <a:xfrm>
            <a:off x="4477113" y="4680794"/>
            <a:ext cx="1009287" cy="309118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28" name="Diamond 27"/>
          <p:cNvSpPr/>
          <p:nvPr/>
        </p:nvSpPr>
        <p:spPr>
          <a:xfrm>
            <a:off x="7798173" y="1845359"/>
            <a:ext cx="959391" cy="309118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39" name="Down Arrow 38"/>
          <p:cNvSpPr/>
          <p:nvPr/>
        </p:nvSpPr>
        <p:spPr>
          <a:xfrm rot="10800000">
            <a:off x="8817331" y="2238375"/>
            <a:ext cx="678656" cy="3577929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Rectangle 33"/>
          <p:cNvSpPr/>
          <p:nvPr/>
        </p:nvSpPr>
        <p:spPr>
          <a:xfrm>
            <a:off x="4174063" y="5434228"/>
            <a:ext cx="3834350" cy="336727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50">
                <a:solidFill>
                  <a:schemeClr val="tx1"/>
                </a:solidFill>
              </a:rPr>
              <a:t>Production, Re-use, Acquisition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47B4-C99A-DA4E-BFDD-1E610E014CAD}" type="slidenum">
              <a:rPr lang="en-US" smtClean="0"/>
              <a:t>3</a:t>
            </a:fld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0B3F10-12BB-BE42-AE26-AC0C69EF54C8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515195" y="3038899"/>
            <a:ext cx="1666824" cy="801178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25A00F-07E0-C547-9C04-047F88F5339D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 flipH="1">
            <a:off x="3515195" y="3038899"/>
            <a:ext cx="1682941" cy="813840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927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2900" dirty="0"/>
              <a:t>2. Création d’architectures candidates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/>
              <a:t>Grouper</a:t>
            </a:r>
            <a:r>
              <a:rPr lang="fr-FR" dirty="0"/>
              <a:t> les composants en sous-systèmes (pour réduire le nombre d’éléments à traiter).</a:t>
            </a:r>
          </a:p>
          <a:p>
            <a:r>
              <a:rPr lang="fr-FR" dirty="0"/>
              <a:t>Créer plusieurs groupes (sous-systèmes) correspondant aux combinaisons possibles. Chaque ensemble de groupes constitue une architecture candidate.</a:t>
            </a:r>
          </a:p>
          <a:p>
            <a:r>
              <a:rPr lang="fr-FR" i="1" dirty="0"/>
              <a:t>Connecter</a:t>
            </a:r>
            <a:r>
              <a:rPr lang="fr-FR" dirty="0"/>
              <a:t> les groupes à travers des interfaces pour reconstruire </a:t>
            </a:r>
            <a:r>
              <a:rPr lang="fr-FR" b="1" dirty="0"/>
              <a:t>les chaînes fonctionnelles</a:t>
            </a:r>
            <a:r>
              <a:rPr lang="fr-FR" dirty="0"/>
              <a:t>.</a:t>
            </a:r>
          </a:p>
          <a:p>
            <a:r>
              <a:rPr lang="fr-FR" i="1" dirty="0"/>
              <a:t>Raffiner</a:t>
            </a:r>
            <a:r>
              <a:rPr lang="fr-FR" dirty="0"/>
              <a:t> l’architecture pour améliorer : la modularité, l’évolutivité, l’adaptabilité, la robustesse, etc.</a:t>
            </a:r>
          </a:p>
          <a:p>
            <a:r>
              <a:rPr lang="fr-FR" dirty="0"/>
              <a:t>« </a:t>
            </a:r>
            <a:r>
              <a:rPr lang="fr-FR" i="1" dirty="0"/>
              <a:t>Déboguer</a:t>
            </a:r>
            <a:r>
              <a:rPr lang="fr-FR" dirty="0"/>
              <a:t> » l’architecture en l’exécutant (si possible)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862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2900" dirty="0"/>
              <a:t>3. Evaluer les architectures candidates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Analyser les compromis technologiques</a:t>
            </a:r>
          </a:p>
          <a:p>
            <a:r>
              <a:rPr lang="fr-FR" dirty="0"/>
              <a:t>Analyser l’efficacité : puissance, utilisabilité, robustesse, etc.</a:t>
            </a:r>
          </a:p>
          <a:p>
            <a:r>
              <a:rPr lang="fr-FR" dirty="0"/>
              <a:t> Analyser les coûts : production, formation, maintenance, etc.</a:t>
            </a:r>
          </a:p>
          <a:p>
            <a:r>
              <a:rPr lang="fr-FR" dirty="0"/>
              <a:t>Analyser les risques</a:t>
            </a:r>
          </a:p>
          <a:p>
            <a:r>
              <a:rPr lang="fr-FR" dirty="0"/>
              <a:t>Calculer un « score » global pour chaque candidat</a:t>
            </a:r>
          </a:p>
          <a:p>
            <a:r>
              <a:rPr lang="fr-FR" b="1" dirty="0"/>
              <a:t>Justifier</a:t>
            </a:r>
            <a:r>
              <a:rPr lang="fr-FR" dirty="0"/>
              <a:t> « les résultats » obtenus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45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2900" dirty="0"/>
              <a:t>4. Synthétiser et spécifier l’architecture élue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Formaliser les choix technologiques</a:t>
            </a:r>
          </a:p>
          <a:p>
            <a:r>
              <a:rPr lang="fr-FR" dirty="0"/>
              <a:t>Vérifier que l’architecture élue satisfait toutes les exigences et qu’elle est réalisable</a:t>
            </a:r>
          </a:p>
          <a:p>
            <a:r>
              <a:rPr lang="fr-FR" dirty="0"/>
              <a:t>Identifier les « artefacts » induits par l’architecture élue (fonctions, interfaces, contraintes, etc.) afin d’éviter les exigences rampantes</a:t>
            </a:r>
          </a:p>
          <a:p>
            <a:r>
              <a:rPr lang="fr-FR" dirty="0"/>
              <a:t>Créer les liens de traçabilité entre les exigences et les composants physiques</a:t>
            </a:r>
          </a:p>
          <a:p>
            <a:r>
              <a:rPr lang="fr-FR" dirty="0"/>
              <a:t>Confirmer l’allocation de chaque fonction de l’architecture fonctionnelle à des composants de l’architecture élue</a:t>
            </a:r>
          </a:p>
        </p:txBody>
      </p:sp>
    </p:spTree>
    <p:extLst>
      <p:ext uri="{BB962C8B-B14F-4D97-AF65-F5344CB8AC3E}">
        <p14:creationId xmlns:p14="http://schemas.microsoft.com/office/powerpoint/2010/main" val="203351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1553698"/>
          </a:xfrm>
        </p:spPr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sz="2900" dirty="0"/>
              <a:t>Rôle de l’architecte système : créer, choisir, documenter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630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topologie du futur système</a:t>
            </a:r>
          </a:p>
          <a:p>
            <a:r>
              <a:rPr lang="fr-FR" dirty="0"/>
              <a:t>L’allocation des fonctions aux sous-systèmes</a:t>
            </a:r>
          </a:p>
          <a:p>
            <a:r>
              <a:rPr lang="fr-FR" dirty="0"/>
              <a:t>Les interactions entre les sous-systèmes</a:t>
            </a:r>
          </a:p>
          <a:p>
            <a:pPr lvl="1"/>
            <a:r>
              <a:rPr lang="fr-FR" dirty="0"/>
              <a:t>Production et consommation de flux</a:t>
            </a:r>
          </a:p>
          <a:p>
            <a:pPr lvl="1"/>
            <a:r>
              <a:rPr lang="fr-FR" dirty="0"/>
              <a:t>Traitement de flux, répartition de charge</a:t>
            </a:r>
          </a:p>
          <a:p>
            <a:pPr lvl="1"/>
            <a:r>
              <a:rPr lang="fr-FR" dirty="0"/>
              <a:t>Contrôle/commande</a:t>
            </a:r>
          </a:p>
          <a:p>
            <a:r>
              <a:rPr lang="fr-FR" dirty="0"/>
              <a:t>Préservation de chaînes fonctionnelles</a:t>
            </a:r>
          </a:p>
          <a:p>
            <a:pPr lvl="1"/>
            <a:r>
              <a:rPr lang="fr-FR" dirty="0"/>
              <a:t>Permettre les interactions</a:t>
            </a:r>
          </a:p>
          <a:p>
            <a:pPr lvl="1"/>
            <a:r>
              <a:rPr lang="fr-FR" dirty="0"/>
              <a:t>Éviter les goulets d’étranglement</a:t>
            </a:r>
          </a:p>
          <a:p>
            <a:r>
              <a:rPr lang="fr-FR" dirty="0"/>
              <a:t>La robustesse de l’architecture du système</a:t>
            </a:r>
          </a:p>
          <a:p>
            <a:r>
              <a:rPr lang="fr-FR" dirty="0"/>
              <a:t>Les fonctions induites et les comportement émergents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85248" y="6237493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293960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Traçabilité des exigences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Traçabilité en avant</a:t>
            </a:r>
          </a:p>
          <a:p>
            <a:pPr lvl="1"/>
            <a:r>
              <a:rPr lang="fr-FR" dirty="0"/>
              <a:t>Des exigences haut-niveau vers les exigences raffinées</a:t>
            </a:r>
          </a:p>
          <a:p>
            <a:pPr lvl="1"/>
            <a:r>
              <a:rPr lang="fr-FR" dirty="0"/>
              <a:t>Montrer que les exigences on été bien prises en compte</a:t>
            </a:r>
          </a:p>
          <a:p>
            <a:pPr lvl="1"/>
            <a:r>
              <a:rPr lang="fr-FR" dirty="0"/>
              <a:t>Identifier les éléments impactés par le changement d’une exigence</a:t>
            </a:r>
          </a:p>
          <a:p>
            <a:r>
              <a:rPr lang="fr-FR" dirty="0"/>
              <a:t>Traçabilité en arrière</a:t>
            </a:r>
          </a:p>
          <a:p>
            <a:pPr lvl="1"/>
            <a:r>
              <a:rPr lang="fr-FR" dirty="0"/>
              <a:t>Les exigences d’un sous-système contribuent à la satisfaction d’un besoin exprimé</a:t>
            </a:r>
          </a:p>
          <a:p>
            <a:pPr lvl="1"/>
            <a:r>
              <a:rPr lang="fr-FR" dirty="0"/>
              <a:t>Eviter les exigences rampantes</a:t>
            </a:r>
          </a:p>
        </p:txBody>
      </p:sp>
    </p:spTree>
    <p:extLst>
      <p:ext uri="{BB962C8B-B14F-4D97-AF65-F5344CB8AC3E}">
        <p14:creationId xmlns:p14="http://schemas.microsoft.com/office/powerpoint/2010/main" val="198786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aim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087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Exigences rampante:</a:t>
            </a:r>
            <a:br>
              <a:rPr lang="fr-FR" dirty="0"/>
            </a:br>
            <a:r>
              <a:rPr lang="fr-FR" dirty="0"/>
              <a:t>Exemple VAIMOS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2771" y="1600201"/>
            <a:ext cx="367802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GPS</a:t>
            </a:r>
          </a:p>
          <a:p>
            <a:pPr>
              <a:buFont typeface="Lucida Grande"/>
              <a:buChar char="+"/>
            </a:pPr>
            <a:r>
              <a:rPr lang="fr-FR" sz="2400" dirty="0"/>
              <a:t>Historique</a:t>
            </a:r>
          </a:p>
          <a:p>
            <a:pPr>
              <a:buFont typeface="Lucida Grande"/>
              <a:buChar char="+"/>
            </a:pPr>
            <a:r>
              <a:rPr lang="fr-FR" sz="2400" dirty="0"/>
              <a:t>Détecteur poisson </a:t>
            </a:r>
          </a:p>
          <a:p>
            <a:pPr>
              <a:buFont typeface="Lucida Grande"/>
              <a:buChar char="-"/>
            </a:pPr>
            <a:endParaRPr lang="fr-FR" sz="2400" dirty="0"/>
          </a:p>
          <a:p>
            <a:pPr>
              <a:buFont typeface="Lucida Grande"/>
              <a:buChar char="-"/>
            </a:pPr>
            <a:r>
              <a:rPr lang="fr-FR" sz="2400" dirty="0"/>
              <a:t>Plus lourd</a:t>
            </a:r>
          </a:p>
          <a:p>
            <a:pPr>
              <a:buFont typeface="Lucida Grande"/>
              <a:buChar char="-"/>
            </a:pPr>
            <a:r>
              <a:rPr lang="fr-FR" sz="2400" dirty="0"/>
              <a:t>Plus difficile à configurer</a:t>
            </a:r>
          </a:p>
          <a:p>
            <a:pPr>
              <a:buFont typeface="Lucida Grande"/>
              <a:buChar char="-"/>
            </a:pPr>
            <a:r>
              <a:rPr lang="fr-FR" sz="2400" dirty="0"/>
              <a:t>Déjà un sonar à bord</a:t>
            </a:r>
          </a:p>
          <a:p>
            <a:pPr>
              <a:buFont typeface="Lucida Grande"/>
              <a:buChar char="-"/>
            </a:pPr>
            <a:r>
              <a:rPr lang="fr-FR" sz="2400" dirty="0">
                <a:solidFill>
                  <a:srgbClr val="FF0000"/>
                </a:solidFill>
              </a:rPr>
              <a:t>Consomme plus</a:t>
            </a:r>
          </a:p>
        </p:txBody>
      </p:sp>
    </p:spTree>
    <p:extLst>
      <p:ext uri="{BB962C8B-B14F-4D97-AF65-F5344CB8AC3E}">
        <p14:creationId xmlns:p14="http://schemas.microsoft.com/office/powerpoint/2010/main" val="48088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76233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Analyser les spécifications fonctionnelles</a:t>
            </a:r>
          </a:p>
          <a:p>
            <a:pPr lvl="1"/>
            <a:r>
              <a:rPr lang="fr-FR" dirty="0"/>
              <a:t>Constituer des groupes logiques fonctionnels à promouvoir en sous-systèmes candidats</a:t>
            </a:r>
          </a:p>
          <a:p>
            <a:pPr lvl="1"/>
            <a:r>
              <a:rPr lang="fr-FR" dirty="0"/>
              <a:t>Identifier les flux physiques entre les sous-systèmes</a:t>
            </a:r>
          </a:p>
          <a:p>
            <a:r>
              <a:rPr lang="fr-FR" dirty="0"/>
              <a:t>Synthétiser le système à partir des sous-systèmes</a:t>
            </a:r>
          </a:p>
          <a:p>
            <a:pPr marL="742950" lvl="2" indent="-342900"/>
            <a:r>
              <a:rPr lang="fr-FR" dirty="0"/>
              <a:t>Evaluer les différents candidats et confirmer les promotions</a:t>
            </a:r>
          </a:p>
          <a:p>
            <a:r>
              <a:rPr lang="fr-FR" dirty="0"/>
              <a:t>Documenter l’architecture élue</a:t>
            </a:r>
          </a:p>
          <a:p>
            <a:pPr lvl="1"/>
            <a:r>
              <a:rPr lang="fr-FR" dirty="0"/>
              <a:t>Exigences des sous-systèmes et d’interface</a:t>
            </a:r>
          </a:p>
          <a:p>
            <a:pPr lvl="1"/>
            <a:r>
              <a:rPr lang="fr-FR" dirty="0"/>
              <a:t>Documenter les options étudiées et les compromis trouvés</a:t>
            </a:r>
          </a:p>
          <a:p>
            <a:pPr lvl="1"/>
            <a:r>
              <a:rPr lang="fr-FR" dirty="0"/>
              <a:t>Etudier la faisabilité de l’architecture : </a:t>
            </a:r>
          </a:p>
          <a:p>
            <a:pPr lvl="2"/>
            <a:r>
              <a:rPr lang="fr-FR" dirty="0"/>
              <a:t>Production</a:t>
            </a:r>
          </a:p>
          <a:p>
            <a:pPr lvl="2"/>
            <a:r>
              <a:rPr lang="fr-FR" dirty="0"/>
              <a:t>Maintenance</a:t>
            </a:r>
          </a:p>
          <a:p>
            <a:pPr lvl="2"/>
            <a:r>
              <a:rPr lang="fr-FR" dirty="0"/>
              <a:t>Logistique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3043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L’architecture physique préliminaire est spécifiée</a:t>
            </a:r>
          </a:p>
          <a:p>
            <a:r>
              <a:rPr lang="fr-FR" dirty="0"/>
              <a:t>L’architecture physique détaillée</a:t>
            </a:r>
          </a:p>
          <a:p>
            <a:pPr lvl="1"/>
            <a:r>
              <a:rPr lang="fr-FR" dirty="0"/>
              <a:t>Spécifier précisément les choix technologiques (COTS)</a:t>
            </a:r>
          </a:p>
          <a:p>
            <a:pPr lvl="1"/>
            <a:r>
              <a:rPr lang="fr-FR" dirty="0"/>
              <a:t>Spécifier en détail les composants sur mesure</a:t>
            </a:r>
          </a:p>
          <a:p>
            <a:pPr lvl="1"/>
            <a:r>
              <a:rPr lang="fr-FR" dirty="0"/>
              <a:t>Spécifier les modifications nécessaires pour </a:t>
            </a:r>
            <a:r>
              <a:rPr lang="fr-FR" dirty="0" err="1"/>
              <a:t>mCOTS</a:t>
            </a:r>
            <a:endParaRPr lang="fr-FR" dirty="0"/>
          </a:p>
          <a:p>
            <a:pPr lvl="1"/>
            <a:r>
              <a:rPr lang="fr-FR" dirty="0"/>
              <a:t>Définir le processus de fabrication</a:t>
            </a:r>
          </a:p>
          <a:p>
            <a:r>
              <a:rPr lang="fr-FR" dirty="0"/>
              <a:t>L’objectif de l’architecture physique détaillée est de finaliser la conception pour démarrer la phase de production. </a:t>
            </a:r>
          </a:p>
          <a:p>
            <a:endParaRPr lang="fr-F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</a:t>
            </a:r>
          </a:p>
        </p:txBody>
      </p:sp>
    </p:spTree>
    <p:extLst>
      <p:ext uri="{BB962C8B-B14F-4D97-AF65-F5344CB8AC3E}">
        <p14:creationId xmlns:p14="http://schemas.microsoft.com/office/powerpoint/2010/main" val="3829332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 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Récepteur GPS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Calculateur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01104" y="4806464"/>
            <a:ext cx="82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28385" y="5041592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60280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" grpId="0" animBg="1"/>
      <p:bldP spid="10" grpId="0" animBg="1"/>
      <p:bldP spid="11" grpId="0" animBg="1"/>
      <p:bldP spid="12" grpId="0" animBg="1"/>
      <p:bldP spid="37" grpId="0" animBg="1"/>
      <p:bldP spid="38" grpId="0" animBg="1"/>
      <p:bldP spid="39" grpId="0" animBg="1"/>
      <p:bldP spid="48" grpId="0"/>
      <p:bldP spid="49" grpId="0"/>
      <p:bldP spid="5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GPS </a:t>
            </a:r>
            <a:r>
              <a:rPr lang="fr-FR" dirty="0" err="1"/>
              <a:t>Garmin</a:t>
            </a:r>
            <a:endParaRPr lang="fr-FR" dirty="0"/>
          </a:p>
          <a:p>
            <a:pPr algn="ctr"/>
            <a:r>
              <a:rPr lang="fr-FR" dirty="0"/>
              <a:t>v 2.3.1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Calculateur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761508" y="4806463"/>
            <a:ext cx="8799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  <a:p>
            <a:r>
              <a:rPr lang="fr-FR" dirty="0" err="1"/>
              <a:t>Garmin</a:t>
            </a:r>
            <a:endParaRPr lang="fr-FR" dirty="0"/>
          </a:p>
        </p:txBody>
      </p:sp>
      <p:sp>
        <p:nvSpPr>
          <p:cNvPr id="49" name="TextBox 48"/>
          <p:cNvSpPr txBox="1"/>
          <p:nvPr/>
        </p:nvSpPr>
        <p:spPr>
          <a:xfrm>
            <a:off x="6828385" y="5041592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403143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Pédagogiques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</a:t>
            </a:r>
          </a:p>
          <a:p>
            <a:pPr lvl="1"/>
            <a:r>
              <a:rPr lang="fr-FR" sz="2500" dirty="0">
                <a:solidFill>
                  <a:srgbClr val="000000"/>
                </a:solidFill>
              </a:rPr>
              <a:t>Choix de composants</a:t>
            </a:r>
          </a:p>
          <a:p>
            <a:pPr lvl="1"/>
            <a:r>
              <a:rPr lang="fr-FR" sz="2500" dirty="0">
                <a:solidFill>
                  <a:srgbClr val="000000"/>
                </a:solidFill>
              </a:rPr>
              <a:t>L’exploration de l’espace de conception</a:t>
            </a:r>
          </a:p>
          <a:p>
            <a:pPr lvl="1"/>
            <a:r>
              <a:rPr lang="fr-FR" sz="2500" dirty="0">
                <a:solidFill>
                  <a:srgbClr val="000000"/>
                </a:solidFill>
              </a:rPr>
              <a:t>Le processus de conception d’une architecture physique</a:t>
            </a:r>
          </a:p>
          <a:p>
            <a:pPr lvl="1"/>
            <a:r>
              <a:rPr lang="fr-FR" sz="2500" dirty="0">
                <a:solidFill>
                  <a:srgbClr val="000000"/>
                </a:solidFill>
              </a:rPr>
              <a:t>Traçabilité des exigences</a:t>
            </a:r>
          </a:p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détaillée</a:t>
            </a:r>
          </a:p>
        </p:txBody>
      </p:sp>
    </p:spTree>
    <p:extLst>
      <p:ext uri="{BB962C8B-B14F-4D97-AF65-F5344CB8AC3E}">
        <p14:creationId xmlns:p14="http://schemas.microsoft.com/office/powerpoint/2010/main" val="15141421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GPS </a:t>
            </a:r>
            <a:r>
              <a:rPr lang="fr-FR" dirty="0" err="1"/>
              <a:t>Garmin</a:t>
            </a:r>
            <a:endParaRPr lang="fr-FR" dirty="0"/>
          </a:p>
          <a:p>
            <a:pPr algn="ctr"/>
            <a:r>
              <a:rPr lang="fr-FR" dirty="0"/>
              <a:t>v 2.3.1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PIC32MX110F016B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01104" y="4806464"/>
            <a:ext cx="82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28386" y="5041593"/>
            <a:ext cx="1038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  <a:p>
            <a:r>
              <a:rPr lang="fr-FR"/>
              <a:t>32 bits</a:t>
            </a:r>
            <a:endParaRPr lang="fr-FR" dirty="0"/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811813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GPS </a:t>
            </a:r>
            <a:r>
              <a:rPr lang="fr-FR" dirty="0" err="1"/>
              <a:t>Garmin</a:t>
            </a:r>
            <a:endParaRPr lang="fr-FR" dirty="0"/>
          </a:p>
          <a:p>
            <a:pPr algn="ctr"/>
            <a:r>
              <a:rPr lang="fr-FR" dirty="0"/>
              <a:t>v 2.3.1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PIC32MX110F016B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 HSR1425CR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01104" y="4806464"/>
            <a:ext cx="82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28385" y="5041592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9537355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7738400" y="4187027"/>
            <a:ext cx="2726918" cy="9318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 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000000"/>
                </a:solidFill>
              </a:rPr>
              <a:t>Architecture candidate 1</a:t>
            </a:r>
          </a:p>
        </p:txBody>
      </p:sp>
      <p:sp>
        <p:nvSpPr>
          <p:cNvPr id="4" name="Oval 3"/>
          <p:cNvSpPr/>
          <p:nvPr/>
        </p:nvSpPr>
        <p:spPr>
          <a:xfrm>
            <a:off x="5328949" y="2504113"/>
            <a:ext cx="1856012" cy="91168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FP32: déterminer une route</a:t>
            </a:r>
          </a:p>
        </p:txBody>
      </p:sp>
      <p:sp>
        <p:nvSpPr>
          <p:cNvPr id="5" name="Oval 4"/>
          <p:cNvSpPr/>
          <p:nvPr/>
        </p:nvSpPr>
        <p:spPr>
          <a:xfrm>
            <a:off x="3045092" y="2447723"/>
            <a:ext cx="1856012" cy="102446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dirty="0"/>
              <a:t>FP31: Acquérir la</a:t>
            </a:r>
          </a:p>
          <a:p>
            <a:pPr algn="ctr"/>
            <a:r>
              <a:rPr lang="fr-FR" sz="1700" dirty="0"/>
              <a:t>géo position</a:t>
            </a:r>
          </a:p>
        </p:txBody>
      </p:sp>
      <p:sp>
        <p:nvSpPr>
          <p:cNvPr id="6" name="Oval 5"/>
          <p:cNvSpPr/>
          <p:nvPr/>
        </p:nvSpPr>
        <p:spPr>
          <a:xfrm>
            <a:off x="8364542" y="2504114"/>
            <a:ext cx="1480333" cy="87342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FP33</a:t>
            </a:r>
          </a:p>
          <a:p>
            <a:pPr algn="ctr"/>
            <a:r>
              <a:rPr lang="fr-FR" dirty="0"/>
              <a:t>Ajuster le cap</a:t>
            </a:r>
          </a:p>
        </p:txBody>
      </p:sp>
      <p:cxnSp>
        <p:nvCxnSpPr>
          <p:cNvPr id="7" name="Straight Arrow Connector 6"/>
          <p:cNvCxnSpPr>
            <a:stCxn id="4" idx="6"/>
            <a:endCxn id="6" idx="2"/>
          </p:cNvCxnSpPr>
          <p:nvPr/>
        </p:nvCxnSpPr>
        <p:spPr>
          <a:xfrm flipV="1">
            <a:off x="7184961" y="2940825"/>
            <a:ext cx="1179580" cy="1913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  <a:endCxn id="4" idx="2"/>
          </p:cNvCxnSpPr>
          <p:nvPr/>
        </p:nvCxnSpPr>
        <p:spPr>
          <a:xfrm>
            <a:off x="4901105" y="2959955"/>
            <a:ext cx="427845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4689" y="4326595"/>
            <a:ext cx="1576818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GPS </a:t>
            </a:r>
            <a:r>
              <a:rPr lang="fr-FR" dirty="0" err="1"/>
              <a:t>Garmin</a:t>
            </a:r>
            <a:endParaRPr lang="fr-FR" dirty="0"/>
          </a:p>
          <a:p>
            <a:pPr algn="ctr"/>
            <a:r>
              <a:rPr lang="fr-FR" dirty="0"/>
              <a:t>v 2.3.1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17243" y="4326595"/>
            <a:ext cx="1279424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PIC32MX110F016B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38400" y="4326595"/>
            <a:ext cx="1486030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Servomoteur HSR1425CR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87662" y="4326595"/>
            <a:ext cx="777656" cy="68388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/>
              <a:t>custom</a:t>
            </a:r>
          </a:p>
          <a:p>
            <a:pPr algn="ctr"/>
            <a:r>
              <a:rPr lang="fr-FR" dirty="0"/>
              <a:t>Barre</a:t>
            </a:r>
          </a:p>
        </p:txBody>
      </p:sp>
      <p:cxnSp>
        <p:nvCxnSpPr>
          <p:cNvPr id="15" name="Straight Arrow Connector 14"/>
          <p:cNvCxnSpPr>
            <a:stCxn id="9" idx="3"/>
            <a:endCxn id="10" idx="1"/>
          </p:cNvCxnSpPr>
          <p:nvPr/>
        </p:nvCxnSpPr>
        <p:spPr>
          <a:xfrm>
            <a:off x="4761507" y="4668535"/>
            <a:ext cx="855736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6896668" y="4668535"/>
            <a:ext cx="84173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9224430" y="4668535"/>
            <a:ext cx="463232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4"/>
            <a:endCxn id="9" idx="0"/>
          </p:cNvCxnSpPr>
          <p:nvPr/>
        </p:nvCxnSpPr>
        <p:spPr>
          <a:xfrm>
            <a:off x="3973098" y="3472188"/>
            <a:ext cx="0" cy="8544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4"/>
            <a:endCxn id="10" idx="0"/>
          </p:cNvCxnSpPr>
          <p:nvPr/>
        </p:nvCxnSpPr>
        <p:spPr>
          <a:xfrm>
            <a:off x="6256955" y="3415798"/>
            <a:ext cx="0" cy="91079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67" idx="0"/>
          </p:cNvCxnSpPr>
          <p:nvPr/>
        </p:nvCxnSpPr>
        <p:spPr>
          <a:xfrm flipH="1">
            <a:off x="9101860" y="3377534"/>
            <a:ext cx="2849" cy="8094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nip Single Corner Rectangle 36"/>
          <p:cNvSpPr/>
          <p:nvPr/>
        </p:nvSpPr>
        <p:spPr>
          <a:xfrm>
            <a:off x="3310237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8" name="Snip Single Corner Rectangle 37"/>
          <p:cNvSpPr/>
          <p:nvPr/>
        </p:nvSpPr>
        <p:spPr>
          <a:xfrm>
            <a:off x="8438998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5594094" y="1685394"/>
            <a:ext cx="1325722" cy="418703"/>
          </a:xfrm>
          <a:prstGeom prst="snip1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exigences</a:t>
            </a:r>
          </a:p>
        </p:txBody>
      </p:sp>
      <p:cxnSp>
        <p:nvCxnSpPr>
          <p:cNvPr id="41" name="Straight Arrow Connector 40"/>
          <p:cNvCxnSpPr>
            <a:stCxn id="37" idx="1"/>
            <a:endCxn id="5" idx="0"/>
          </p:cNvCxnSpPr>
          <p:nvPr/>
        </p:nvCxnSpPr>
        <p:spPr>
          <a:xfrm>
            <a:off x="3973098" y="2104096"/>
            <a:ext cx="0" cy="34362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1"/>
            <a:endCxn id="4" idx="0"/>
          </p:cNvCxnSpPr>
          <p:nvPr/>
        </p:nvCxnSpPr>
        <p:spPr>
          <a:xfrm>
            <a:off x="6256955" y="2104097"/>
            <a:ext cx="0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1"/>
            <a:endCxn id="6" idx="0"/>
          </p:cNvCxnSpPr>
          <p:nvPr/>
        </p:nvCxnSpPr>
        <p:spPr>
          <a:xfrm>
            <a:off x="9101860" y="2104097"/>
            <a:ext cx="2849" cy="40001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1621637" y="3377535"/>
            <a:ext cx="1688600" cy="1291001"/>
            <a:chOff x="97637" y="3377534"/>
            <a:chExt cx="1688600" cy="1291001"/>
          </a:xfrm>
        </p:grpSpPr>
        <p:sp>
          <p:nvSpPr>
            <p:cNvPr id="13" name="TextBox 12"/>
            <p:cNvSpPr txBox="1"/>
            <p:nvPr/>
          </p:nvSpPr>
          <p:spPr>
            <a:xfrm>
              <a:off x="97637" y="3377534"/>
              <a:ext cx="13676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Satellite GPS</a:t>
              </a:r>
            </a:p>
          </p:txBody>
        </p:sp>
        <p:cxnSp>
          <p:nvCxnSpPr>
            <p:cNvPr id="31" name="Straight Arrow Connector 30"/>
            <p:cNvCxnSpPr>
              <a:stCxn id="13" idx="2"/>
              <a:endCxn id="9" idx="1"/>
            </p:cNvCxnSpPr>
            <p:nvPr/>
          </p:nvCxnSpPr>
          <p:spPr>
            <a:xfrm>
              <a:off x="781478" y="3746866"/>
              <a:ext cx="879211" cy="921669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09851" y="3957262"/>
              <a:ext cx="127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Signal radio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901104" y="4806464"/>
            <a:ext cx="82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Trame </a:t>
            </a:r>
          </a:p>
          <a:p>
            <a:r>
              <a:rPr lang="fr-FR" dirty="0"/>
              <a:t>NMEA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28385" y="5041592"/>
            <a:ext cx="10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consigne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56822" y="5118901"/>
            <a:ext cx="66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5248" y="6207957"/>
            <a:ext cx="21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source : Bruno Aizier</a:t>
            </a:r>
          </a:p>
        </p:txBody>
      </p:sp>
    </p:spTree>
    <p:extLst>
      <p:ext uri="{BB962C8B-B14F-4D97-AF65-F5344CB8AC3E}">
        <p14:creationId xmlns:p14="http://schemas.microsoft.com/office/powerpoint/2010/main" val="86184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Détaillée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A la fin de cette phase </a:t>
            </a:r>
          </a:p>
          <a:p>
            <a:pPr lvl="1"/>
            <a:r>
              <a:rPr lang="fr-FR" dirty="0"/>
              <a:t>Les sous-systèmes sont définis</a:t>
            </a:r>
          </a:p>
          <a:p>
            <a:pPr lvl="1"/>
            <a:r>
              <a:rPr lang="fr-FR" dirty="0"/>
              <a:t>Liste détaillée de composants</a:t>
            </a:r>
          </a:p>
          <a:p>
            <a:pPr lvl="1"/>
            <a:r>
              <a:rPr lang="fr-FR" dirty="0"/>
              <a:t>Les matériaux nécessaires à la fabrication</a:t>
            </a:r>
          </a:p>
          <a:p>
            <a:pPr lvl="1"/>
            <a:r>
              <a:rPr lang="fr-FR" dirty="0"/>
              <a:t>Le processus de production est connu</a:t>
            </a:r>
          </a:p>
          <a:p>
            <a:r>
              <a:rPr lang="fr-FR" dirty="0"/>
              <a:t>Cette phase de conception détaillée est très itérative et nécessite l’utilisation des outils de conception : prototypage, modélisation, simulation, CAO, réutilisation de patterns architecturaux prouvés, etc.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Validation de la spécification avant la production</a:t>
            </a:r>
          </a:p>
          <a:p>
            <a:pPr lvl="1"/>
            <a:r>
              <a:rPr lang="fr-FR" dirty="0"/>
              <a:t>Confirmer que l’architecture est complète et bien spécifiée</a:t>
            </a:r>
          </a:p>
          <a:p>
            <a:pPr lvl="1"/>
            <a:r>
              <a:rPr lang="fr-FR" dirty="0"/>
              <a:t>Confirmer que tout est prêt pour démarrer la production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63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physique : Prélude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On sait quelle est la mission du système</a:t>
            </a:r>
          </a:p>
          <a:p>
            <a:r>
              <a:rPr lang="fr-FR" dirty="0"/>
              <a:t>On connaît les exigences des parties prenantes</a:t>
            </a:r>
          </a:p>
          <a:p>
            <a:r>
              <a:rPr lang="fr-FR" dirty="0"/>
              <a:t>On a une architecture fonctionnelle :</a:t>
            </a:r>
          </a:p>
          <a:p>
            <a:pPr lvl="1"/>
            <a:r>
              <a:rPr lang="fr-FR" dirty="0"/>
              <a:t>Définie</a:t>
            </a:r>
          </a:p>
          <a:p>
            <a:pPr lvl="1"/>
            <a:r>
              <a:rPr lang="fr-FR" dirty="0"/>
              <a:t>Approuvée</a:t>
            </a:r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/>
              <a:t>On comprend ce que le système doit faire et qu’il est réalisable « conceptuellement » </a:t>
            </a:r>
          </a:p>
        </p:txBody>
      </p:sp>
    </p:spTree>
    <p:extLst>
      <p:ext uri="{BB962C8B-B14F-4D97-AF65-F5344CB8AC3E}">
        <p14:creationId xmlns:p14="http://schemas.microsoft.com/office/powerpoint/2010/main" val="87756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Physique : Objectifs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/>
              <a:t>  « </a:t>
            </a:r>
            <a:r>
              <a:rPr lang="fr-FR" b="1" dirty="0"/>
              <a:t>comment</a:t>
            </a:r>
            <a:r>
              <a:rPr lang="fr-FR" dirty="0"/>
              <a:t> le système va accomplir sa mission ».</a:t>
            </a:r>
          </a:p>
          <a:p>
            <a:r>
              <a:rPr lang="fr-FR" dirty="0"/>
              <a:t>Trouver une solution pour la mise en œuvre du système</a:t>
            </a:r>
          </a:p>
          <a:p>
            <a:r>
              <a:rPr lang="fr-FR" dirty="0"/>
              <a:t>Spécifier en détail les sous-systèmes et les composants</a:t>
            </a:r>
          </a:p>
          <a:p>
            <a:r>
              <a:rPr lang="fr-FR" dirty="0"/>
              <a:t>Prévoir et documenter le système</a:t>
            </a:r>
          </a:p>
          <a:p>
            <a:r>
              <a:rPr lang="fr-FR" dirty="0"/>
              <a:t>Initialiser les plans pour :</a:t>
            </a:r>
          </a:p>
          <a:p>
            <a:pPr lvl="1"/>
            <a:r>
              <a:rPr lang="fr-FR" dirty="0"/>
              <a:t>Achat, Modification, Production</a:t>
            </a:r>
          </a:p>
          <a:p>
            <a:pPr lvl="1"/>
            <a:r>
              <a:rPr lang="fr-FR" dirty="0"/>
              <a:t>Intégration, Vérification, Validation, Qualification</a:t>
            </a:r>
          </a:p>
          <a:p>
            <a:pPr lvl="1"/>
            <a:r>
              <a:rPr lang="fr-FR" dirty="0"/>
              <a:t>Déploiement </a:t>
            </a:r>
          </a:p>
          <a:p>
            <a:pPr lvl="1"/>
            <a:r>
              <a:rPr lang="fr-FR" dirty="0"/>
              <a:t>Opération, Maintenance</a:t>
            </a:r>
          </a:p>
          <a:p>
            <a:pPr lvl="1"/>
            <a:r>
              <a:rPr lang="fr-FR" dirty="0"/>
              <a:t>Fin de vie</a:t>
            </a:r>
          </a:p>
        </p:txBody>
      </p:sp>
    </p:spTree>
    <p:extLst>
      <p:ext uri="{BB962C8B-B14F-4D97-AF65-F5344CB8AC3E}">
        <p14:creationId xmlns:p14="http://schemas.microsoft.com/office/powerpoint/2010/main" val="189897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Architecture Physique </a:t>
            </a:r>
            <a:r>
              <a:rPr lang="fr-FR" dirty="0">
                <a:solidFill>
                  <a:srgbClr val="FF0000"/>
                </a:solidFill>
              </a:rPr>
              <a:t>Préliminaire: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/>
              <a:t>Sous-systèmes VAIMOS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854" y="1600201"/>
            <a:ext cx="5069146" cy="4525963"/>
          </a:xfrm>
        </p:spPr>
        <p:txBody>
          <a:bodyPr>
            <a:normAutofit/>
          </a:bodyPr>
          <a:lstStyle/>
          <a:p>
            <a:r>
              <a:rPr lang="fr-FR" sz="2600" dirty="0"/>
              <a:t>sous-système de flottaison</a:t>
            </a:r>
          </a:p>
          <a:p>
            <a:r>
              <a:rPr lang="fr-FR" sz="2600" dirty="0"/>
              <a:t>sous-système de navigation</a:t>
            </a:r>
          </a:p>
          <a:p>
            <a:r>
              <a:rPr lang="fr-FR" sz="2600" dirty="0"/>
              <a:t>sous-système de mesure</a:t>
            </a:r>
          </a:p>
          <a:p>
            <a:r>
              <a:rPr lang="fr-FR" sz="2600" dirty="0"/>
              <a:t>sous-système de communication</a:t>
            </a:r>
          </a:p>
        </p:txBody>
      </p:sp>
      <p:pic>
        <p:nvPicPr>
          <p:cNvPr id="4" name="Picture 3" descr="vaim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08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4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Sous-systèmes VAIMOS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389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 sur étagère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Avantages</a:t>
            </a:r>
          </a:p>
          <a:p>
            <a:pPr lvl="1"/>
            <a:r>
              <a:rPr lang="fr-FR" dirty="0"/>
              <a:t>Fonction connue</a:t>
            </a:r>
          </a:p>
          <a:p>
            <a:pPr lvl="1"/>
            <a:r>
              <a:rPr lang="fr-FR" dirty="0"/>
              <a:t>Performance connue</a:t>
            </a:r>
          </a:p>
          <a:p>
            <a:pPr lvl="1"/>
            <a:r>
              <a:rPr lang="fr-FR" dirty="0"/>
              <a:t>Coûts connus</a:t>
            </a:r>
          </a:p>
          <a:p>
            <a:pPr lvl="1"/>
            <a:r>
              <a:rPr lang="fr-FR" dirty="0"/>
              <a:t>Disponibilité</a:t>
            </a:r>
          </a:p>
          <a:p>
            <a:r>
              <a:rPr lang="fr-FR" dirty="0"/>
              <a:t>Désavantages</a:t>
            </a:r>
          </a:p>
          <a:p>
            <a:pPr lvl="1"/>
            <a:r>
              <a:rPr lang="fr-FR" dirty="0"/>
              <a:t>Servitudes annexes : « </a:t>
            </a:r>
            <a:r>
              <a:rPr lang="fr-FR" dirty="0" err="1"/>
              <a:t>Too</a:t>
            </a:r>
            <a:r>
              <a:rPr lang="fr-FR" dirty="0"/>
              <a:t> </a:t>
            </a:r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Documentation technique : </a:t>
            </a:r>
            <a:r>
              <a:rPr lang="fr-FR" dirty="0" err="1"/>
              <a:t>pbs</a:t>
            </a:r>
            <a:r>
              <a:rPr lang="fr-FR" dirty="0"/>
              <a:t>. d’intégration </a:t>
            </a:r>
          </a:p>
          <a:p>
            <a:pPr lvl="1"/>
            <a:r>
              <a:rPr lang="fr-FR" dirty="0"/>
              <a:t>Obsolescence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4808" y="1427206"/>
            <a:ext cx="4180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COTS : Commercial off-the-</a:t>
            </a:r>
            <a:r>
              <a:rPr lang="fr-FR" sz="2400" dirty="0" err="1"/>
              <a:t>shelf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1695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1830</Words>
  <Application>Microsoft Macintosh PowerPoint</Application>
  <PresentationFormat>Widescreen</PresentationFormat>
  <Paragraphs>512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Lucida Grande</vt:lpstr>
      <vt:lpstr>Office Theme</vt:lpstr>
      <vt:lpstr>Conception Physique</vt:lpstr>
      <vt:lpstr>Système : Cycle de vie</vt:lpstr>
      <vt:lpstr>System Engineering : V Cycle</vt:lpstr>
      <vt:lpstr>Objectifs Pédagogiques</vt:lpstr>
      <vt:lpstr>Architecture physique : Prélude </vt:lpstr>
      <vt:lpstr>Architecture Physique : Objectifs</vt:lpstr>
      <vt:lpstr>Architecture Physique Préliminaire: Sous-systèmes VAIMOS</vt:lpstr>
      <vt:lpstr>Sous-systèmes VAIMOS </vt:lpstr>
      <vt:lpstr>Composant sur étagère </vt:lpstr>
      <vt:lpstr>Composant sur étagère et modifié</vt:lpstr>
      <vt:lpstr>Composant sur mesure</vt:lpstr>
      <vt:lpstr>Architecture Physique Préliminaire: Exploration de l’espace de conception</vt:lpstr>
      <vt:lpstr>Architecture physique préliminaire : Critères d’évaluation</vt:lpstr>
      <vt:lpstr>Architecture Physique Préliminaire: l’espace de conception VAIMOS</vt:lpstr>
      <vt:lpstr>Architecture Physique Préliminaire: l’espace de conception VAIMOS</vt:lpstr>
      <vt:lpstr>Architecture Physique Préliminaire</vt:lpstr>
      <vt:lpstr>Fonctions principales VAIMOS</vt:lpstr>
      <vt:lpstr>Architecture fonctionnelle VAIMOS</vt:lpstr>
      <vt:lpstr>Chaîne fonctionnelle VAIMOS 1</vt:lpstr>
      <vt:lpstr>Chaîne fonctionnelle VAIMOS 2</vt:lpstr>
      <vt:lpstr>Chaîne fonctionnelle VAIMOS 3</vt:lpstr>
      <vt:lpstr>Architecture fonctionnelle VAIMOS</vt:lpstr>
      <vt:lpstr>Architecture fonctionnelle VAIMOS</vt:lpstr>
      <vt:lpstr>Architecture physique préliminaire Architecture candidate 1</vt:lpstr>
      <vt:lpstr>Architecture physique préliminaire Architecture candidate 2</vt:lpstr>
      <vt:lpstr>Architecture physique préliminaire : Evaluation et choix de l’architecture élue</vt:lpstr>
      <vt:lpstr>PowerPoint Presentation</vt:lpstr>
      <vt:lpstr>Architecture physique préliminaire Objectifs</vt:lpstr>
      <vt:lpstr>Architecture physique préliminaire 1. Partitionnement et allocation de fonction</vt:lpstr>
      <vt:lpstr>Architecture physique préliminaire 2. Création d’architectures candidates</vt:lpstr>
      <vt:lpstr>Architecture physique préliminaire 3. Evaluer les architectures candidates</vt:lpstr>
      <vt:lpstr>Architecture physique préliminaire 4. Synthétiser et spécifier l’architecture élue </vt:lpstr>
      <vt:lpstr>Architecture physique préliminaire Rôle de l’architecte système : créer, choisir, documenter</vt:lpstr>
      <vt:lpstr>Architecture Physique Préliminaire Traçabilité des exigences</vt:lpstr>
      <vt:lpstr>Exigences rampante: Exemple VAIMOS</vt:lpstr>
      <vt:lpstr>Architecture Physique Préliminaire</vt:lpstr>
      <vt:lpstr>Architecture Physique Détaillé</vt:lpstr>
      <vt:lpstr>Architecture physique Détaillé  Architecture candidate 1</vt:lpstr>
      <vt:lpstr>Architecture physique Détaillé  Architecture candidate 1</vt:lpstr>
      <vt:lpstr>Architecture physique Détaillé  Architecture candidate 1</vt:lpstr>
      <vt:lpstr>Architecture physique Détaillé  Architecture candidate 1</vt:lpstr>
      <vt:lpstr>Architecture physique Détaillé  Architecture candidate 1</vt:lpstr>
      <vt:lpstr>Architecture Physique Détaillée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Physique</dc:title>
  <dc:creator>Ciprian Teodorov</dc:creator>
  <cp:lastModifiedBy>Ciprian Teodorov</cp:lastModifiedBy>
  <cp:revision>2</cp:revision>
  <dcterms:created xsi:type="dcterms:W3CDTF">2019-11-07T07:10:39Z</dcterms:created>
  <dcterms:modified xsi:type="dcterms:W3CDTF">2020-09-02T09:00:04Z</dcterms:modified>
</cp:coreProperties>
</file>