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40"/>
  </p:notesMasterIdLst>
  <p:sldIdLst>
    <p:sldId id="256" r:id="rId2"/>
    <p:sldId id="257" r:id="rId3"/>
    <p:sldId id="447" r:id="rId4"/>
    <p:sldId id="449" r:id="rId5"/>
    <p:sldId id="273" r:id="rId6"/>
    <p:sldId id="258" r:id="rId7"/>
    <p:sldId id="450" r:id="rId8"/>
    <p:sldId id="270" r:id="rId9"/>
    <p:sldId id="271" r:id="rId10"/>
    <p:sldId id="272" r:id="rId11"/>
    <p:sldId id="451" r:id="rId12"/>
    <p:sldId id="455" r:id="rId13"/>
    <p:sldId id="452" r:id="rId14"/>
    <p:sldId id="454" r:id="rId15"/>
    <p:sldId id="453" r:id="rId16"/>
    <p:sldId id="259" r:id="rId17"/>
    <p:sldId id="260" r:id="rId18"/>
    <p:sldId id="261" r:id="rId19"/>
    <p:sldId id="262" r:id="rId20"/>
    <p:sldId id="263" r:id="rId21"/>
    <p:sldId id="264" r:id="rId22"/>
    <p:sldId id="265" r:id="rId23"/>
    <p:sldId id="266" r:id="rId24"/>
    <p:sldId id="267" r:id="rId25"/>
    <p:sldId id="268" r:id="rId26"/>
    <p:sldId id="269" r:id="rId27"/>
    <p:sldId id="308" r:id="rId28"/>
    <p:sldId id="307" r:id="rId29"/>
    <p:sldId id="346" r:id="rId30"/>
    <p:sldId id="347" r:id="rId31"/>
    <p:sldId id="445" r:id="rId32"/>
    <p:sldId id="446" r:id="rId33"/>
    <p:sldId id="318" r:id="rId34"/>
    <p:sldId id="314" r:id="rId35"/>
    <p:sldId id="315" r:id="rId36"/>
    <p:sldId id="316" r:id="rId37"/>
    <p:sldId id="317" r:id="rId38"/>
    <p:sldId id="28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149A0A-2392-2740-B7BC-D9028B86078E}">
          <p14:sldIdLst>
            <p14:sldId id="256"/>
            <p14:sldId id="257"/>
            <p14:sldId id="447"/>
          </p14:sldIdLst>
        </p14:section>
        <p14:section name="Motivation" id="{5FE2F7D6-FD18-EE43-87B8-5AE2AE50F5A4}">
          <p14:sldIdLst>
            <p14:sldId id="449"/>
            <p14:sldId id="273"/>
            <p14:sldId id="258"/>
            <p14:sldId id="450"/>
            <p14:sldId id="270"/>
            <p14:sldId id="271"/>
            <p14:sldId id="272"/>
            <p14:sldId id="451"/>
            <p14:sldId id="455"/>
            <p14:sldId id="452"/>
            <p14:sldId id="454"/>
            <p14:sldId id="453"/>
          </p14:sldIdLst>
        </p14:section>
        <p14:section name="Système et ingénierie" id="{45195086-5AF1-2B49-86B0-AFBC4C0DCBD6}">
          <p14:sldIdLst>
            <p14:sldId id="259"/>
            <p14:sldId id="260"/>
            <p14:sldId id="261"/>
            <p14:sldId id="262"/>
            <p14:sldId id="263"/>
            <p14:sldId id="264"/>
            <p14:sldId id="265"/>
            <p14:sldId id="266"/>
            <p14:sldId id="267"/>
          </p14:sldIdLst>
        </p14:section>
        <p14:section name="Ingénierie système" id="{1019E5F1-57A0-8847-97DB-7836E6EF88FF}">
          <p14:sldIdLst>
            <p14:sldId id="268"/>
            <p14:sldId id="269"/>
            <p14:sldId id="308"/>
            <p14:sldId id="307"/>
            <p14:sldId id="346"/>
            <p14:sldId id="347"/>
            <p14:sldId id="445"/>
            <p14:sldId id="446"/>
            <p14:sldId id="318"/>
            <p14:sldId id="314"/>
          </p14:sldIdLst>
        </p14:section>
        <p14:section name="Agile manifesto" id="{58640E3E-68F3-114B-A431-9C214DFFFA38}">
          <p14:sldIdLst>
            <p14:sldId id="315"/>
            <p14:sldId id="316"/>
            <p14:sldId id="317"/>
          </p14:sldIdLst>
        </p14:section>
        <p14:section name="Exigences" id="{BE240BD7-A2B7-864E-B690-D21390298CB0}">
          <p14:sldIdLst>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16"/>
    <p:restoredTop sz="94700"/>
  </p:normalViewPr>
  <p:slideViewPr>
    <p:cSldViewPr snapToGrid="0" snapToObjects="1">
      <p:cViewPr varScale="1">
        <p:scale>
          <a:sx n="138" d="100"/>
          <a:sy n="138" d="100"/>
        </p:scale>
        <p:origin x="184" y="10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spPr>
            <a:ln w="12700" cap="rnd">
              <a:solidFill>
                <a:schemeClr val="accent1"/>
              </a:solidFill>
              <a:round/>
            </a:ln>
            <a:effectLst/>
          </c:spPr>
          <c:marker>
            <c:symbol val="circle"/>
            <c:size val="5"/>
            <c:spPr>
              <a:solidFill>
                <a:schemeClr val="accent1"/>
              </a:solidFill>
              <a:ln w="76200">
                <a:solidFill>
                  <a:schemeClr val="accent1"/>
                </a:solidFill>
              </a:ln>
              <a:effectLst/>
            </c:spPr>
          </c:marker>
          <c:cat>
            <c:strRef>
              <c:f>Sheet1!$A$14:$A$20</c:f>
              <c:strCache>
                <c:ptCount val="7"/>
                <c:pt idx="0">
                  <c:v>tournevis</c:v>
                </c:pt>
                <c:pt idx="1">
                  <c:v>patins a roues</c:v>
                </c:pt>
                <c:pt idx="2">
                  <c:v>imprimante</c:v>
                </c:pt>
                <c:pt idx="3">
                  <c:v>aspirateur robot</c:v>
                </c:pt>
                <c:pt idx="4">
                  <c:v>voiture</c:v>
                </c:pt>
                <c:pt idx="5">
                  <c:v>avion</c:v>
                </c:pt>
                <c:pt idx="6">
                  <c:v>intel 486/1989</c:v>
                </c:pt>
              </c:strCache>
            </c:strRef>
          </c:cat>
          <c:val>
            <c:numRef>
              <c:f>Sheet1!$B$14:$B$20</c:f>
              <c:numCache>
                <c:formatCode>General</c:formatCode>
                <c:ptCount val="7"/>
                <c:pt idx="0">
                  <c:v>3</c:v>
                </c:pt>
                <c:pt idx="1">
                  <c:v>30</c:v>
                </c:pt>
                <c:pt idx="2">
                  <c:v>300</c:v>
                </c:pt>
                <c:pt idx="3">
                  <c:v>1000</c:v>
                </c:pt>
                <c:pt idx="4">
                  <c:v>10000</c:v>
                </c:pt>
                <c:pt idx="5">
                  <c:v>100000</c:v>
                </c:pt>
                <c:pt idx="6">
                  <c:v>1000000</c:v>
                </c:pt>
              </c:numCache>
            </c:numRef>
          </c:val>
          <c:smooth val="0"/>
          <c:extLst>
            <c:ext xmlns:c16="http://schemas.microsoft.com/office/drawing/2014/chart" uri="{C3380CC4-5D6E-409C-BE32-E72D297353CC}">
              <c16:uniqueId val="{00000000-4627-7040-8723-D8DCEC71AF84}"/>
            </c:ext>
          </c:extLst>
        </c:ser>
        <c:dLbls>
          <c:showLegendKey val="0"/>
          <c:showVal val="0"/>
          <c:showCatName val="0"/>
          <c:showSerName val="0"/>
          <c:showPercent val="0"/>
          <c:showBubbleSize val="0"/>
        </c:dLbls>
        <c:marker val="1"/>
        <c:smooth val="0"/>
        <c:axId val="103881983"/>
        <c:axId val="103926175"/>
      </c:lineChart>
      <c:catAx>
        <c:axId val="103881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FR"/>
          </a:p>
        </c:txPr>
        <c:crossAx val="103926175"/>
        <c:crosses val="autoZero"/>
        <c:auto val="1"/>
        <c:lblAlgn val="ctr"/>
        <c:lblOffset val="100"/>
        <c:noMultiLvlLbl val="0"/>
      </c:catAx>
      <c:valAx>
        <c:axId val="103926175"/>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FR"/>
          </a:p>
        </c:txPr>
        <c:crossAx val="103881983"/>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sz="1400"/>
      </a:pPr>
      <a:endParaRPr lang="en-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BEB92-8F72-B940-985A-E60439B10C0C}"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fr-FR"/>
        </a:p>
      </dgm:t>
    </dgm:pt>
    <dgm:pt modelId="{9F889080-7096-9D4B-A5DB-68F555E92826}">
      <dgm:prSet/>
      <dgm:spPr/>
      <dgm:t>
        <a:bodyPr/>
        <a:lstStyle/>
        <a:p>
          <a:pPr rtl="0"/>
          <a:r>
            <a:rPr lang="fr-FR" dirty="0"/>
            <a:t>Conception</a:t>
          </a:r>
        </a:p>
      </dgm:t>
    </dgm:pt>
    <dgm:pt modelId="{A949ED8D-CB83-E44F-92EC-2ADCECBA2E4B}" type="parTrans" cxnId="{576C5789-3927-E04B-8710-685659DDFAF7}">
      <dgm:prSet/>
      <dgm:spPr/>
      <dgm:t>
        <a:bodyPr/>
        <a:lstStyle/>
        <a:p>
          <a:endParaRPr lang="fr-FR"/>
        </a:p>
      </dgm:t>
    </dgm:pt>
    <dgm:pt modelId="{767A3B3B-F843-8146-BEB7-914225D3B0B4}" type="sibTrans" cxnId="{576C5789-3927-E04B-8710-685659DDFAF7}">
      <dgm:prSet/>
      <dgm:spPr/>
      <dgm:t>
        <a:bodyPr/>
        <a:lstStyle/>
        <a:p>
          <a:endParaRPr lang="fr-FR"/>
        </a:p>
      </dgm:t>
    </dgm:pt>
    <dgm:pt modelId="{A6974354-CB4D-F942-ABAA-A775D3C6ECE1}">
      <dgm:prSet/>
      <dgm:spPr/>
      <dgm:t>
        <a:bodyPr/>
        <a:lstStyle/>
        <a:p>
          <a:pPr rtl="0"/>
          <a:r>
            <a:rPr lang="fr-FR" dirty="0"/>
            <a:t>Déploiement</a:t>
          </a:r>
        </a:p>
      </dgm:t>
    </dgm:pt>
    <dgm:pt modelId="{B5589A5A-9E6A-4145-9B7B-EFAE369DB496}" type="parTrans" cxnId="{A01B6EFC-8050-614E-A84F-67856F24100B}">
      <dgm:prSet/>
      <dgm:spPr/>
      <dgm:t>
        <a:bodyPr/>
        <a:lstStyle/>
        <a:p>
          <a:endParaRPr lang="fr-FR"/>
        </a:p>
      </dgm:t>
    </dgm:pt>
    <dgm:pt modelId="{1B9CE7EC-A99E-6447-B828-FC3023BCD262}" type="sibTrans" cxnId="{A01B6EFC-8050-614E-A84F-67856F24100B}">
      <dgm:prSet/>
      <dgm:spPr/>
      <dgm:t>
        <a:bodyPr/>
        <a:lstStyle/>
        <a:p>
          <a:endParaRPr lang="fr-FR"/>
        </a:p>
      </dgm:t>
    </dgm:pt>
    <dgm:pt modelId="{317FA27E-8713-8444-8AB3-4E32199A08B9}">
      <dgm:prSet/>
      <dgm:spPr>
        <a:solidFill>
          <a:schemeClr val="tx1"/>
        </a:solidFill>
      </dgm:spPr>
      <dgm:t>
        <a:bodyPr/>
        <a:lstStyle/>
        <a:p>
          <a:pPr rtl="0"/>
          <a:r>
            <a:rPr lang="fr-FR" dirty="0"/>
            <a:t>Fin de vie</a:t>
          </a:r>
        </a:p>
      </dgm:t>
    </dgm:pt>
    <dgm:pt modelId="{A97CA62D-9A5E-8F4E-8F75-706F4E4F6476}" type="parTrans" cxnId="{F88C4753-ECC0-B243-81A4-33777367047B}">
      <dgm:prSet/>
      <dgm:spPr/>
      <dgm:t>
        <a:bodyPr/>
        <a:lstStyle/>
        <a:p>
          <a:endParaRPr lang="fr-FR"/>
        </a:p>
      </dgm:t>
    </dgm:pt>
    <dgm:pt modelId="{504AB0EA-D8AB-C147-A593-965B9797C3CB}" type="sibTrans" cxnId="{F88C4753-ECC0-B243-81A4-33777367047B}">
      <dgm:prSet/>
      <dgm:spPr/>
      <dgm:t>
        <a:bodyPr/>
        <a:lstStyle/>
        <a:p>
          <a:endParaRPr lang="fr-FR"/>
        </a:p>
      </dgm:t>
    </dgm:pt>
    <dgm:pt modelId="{6D2F8A45-22BC-8944-8456-D0590DDAFDDD}">
      <dgm:prSet/>
      <dgm:spPr/>
      <dgm:t>
        <a:bodyPr/>
        <a:lstStyle/>
        <a:p>
          <a:pPr rtl="0"/>
          <a:r>
            <a:rPr lang="fr-FR" dirty="0"/>
            <a:t>Réalisation</a:t>
          </a:r>
        </a:p>
      </dgm:t>
    </dgm:pt>
    <dgm:pt modelId="{74C74EAD-3511-0147-88BF-EBF0F38A465F}" type="parTrans" cxnId="{C2D4E8D3-ABC2-224C-B8A5-AE56EB6BD6AB}">
      <dgm:prSet/>
      <dgm:spPr/>
      <dgm:t>
        <a:bodyPr/>
        <a:lstStyle/>
        <a:p>
          <a:endParaRPr lang="fr-FR"/>
        </a:p>
      </dgm:t>
    </dgm:pt>
    <dgm:pt modelId="{1054F0EE-2AC4-7B4C-8C54-A69853F942C9}" type="sibTrans" cxnId="{C2D4E8D3-ABC2-224C-B8A5-AE56EB6BD6AB}">
      <dgm:prSet/>
      <dgm:spPr/>
      <dgm:t>
        <a:bodyPr/>
        <a:lstStyle/>
        <a:p>
          <a:endParaRPr lang="fr-FR"/>
        </a:p>
      </dgm:t>
    </dgm:pt>
    <dgm:pt modelId="{13150E5A-EAAB-8D49-9085-58FD660853CD}" type="pres">
      <dgm:prSet presAssocID="{EB5BEB92-8F72-B940-985A-E60439B10C0C}" presName="Name0" presStyleCnt="0">
        <dgm:presLayoutVars>
          <dgm:dir/>
          <dgm:animOne val="branch"/>
          <dgm:animLvl val="lvl"/>
        </dgm:presLayoutVars>
      </dgm:prSet>
      <dgm:spPr/>
    </dgm:pt>
    <dgm:pt modelId="{7B1D9BBC-D44A-3944-BC9B-48E7346904E8}" type="pres">
      <dgm:prSet presAssocID="{9F889080-7096-9D4B-A5DB-68F555E92826}" presName="chaos" presStyleCnt="0"/>
      <dgm:spPr/>
    </dgm:pt>
    <dgm:pt modelId="{18FA4B29-C0BF-7C45-B5A9-CC8AAB05C169}" type="pres">
      <dgm:prSet presAssocID="{9F889080-7096-9D4B-A5DB-68F555E92826}" presName="parTx1" presStyleLbl="revTx" presStyleIdx="0" presStyleCnt="3"/>
      <dgm:spPr/>
    </dgm:pt>
    <dgm:pt modelId="{A925F1A8-1D6E-884C-A427-2DCEECFB55A8}" type="pres">
      <dgm:prSet presAssocID="{9F889080-7096-9D4B-A5DB-68F555E92826}" presName="c1" presStyleLbl="node1" presStyleIdx="0" presStyleCnt="19"/>
      <dgm:spPr/>
    </dgm:pt>
    <dgm:pt modelId="{528DCD96-93A2-5341-A75E-7CE5FC44A6BF}" type="pres">
      <dgm:prSet presAssocID="{9F889080-7096-9D4B-A5DB-68F555E92826}" presName="c2" presStyleLbl="node1" presStyleIdx="1" presStyleCnt="19"/>
      <dgm:spPr/>
    </dgm:pt>
    <dgm:pt modelId="{3785A8CB-5EC1-D84F-B21F-2926F3246F7A}" type="pres">
      <dgm:prSet presAssocID="{9F889080-7096-9D4B-A5DB-68F555E92826}" presName="c3" presStyleLbl="node1" presStyleIdx="2" presStyleCnt="19"/>
      <dgm:spPr/>
    </dgm:pt>
    <dgm:pt modelId="{13F63F5C-88C6-2848-B7B1-DE0B00BF8B7D}" type="pres">
      <dgm:prSet presAssocID="{9F889080-7096-9D4B-A5DB-68F555E92826}" presName="c4" presStyleLbl="node1" presStyleIdx="3" presStyleCnt="19"/>
      <dgm:spPr/>
    </dgm:pt>
    <dgm:pt modelId="{4F8944BC-6D57-B240-8379-EA2B4266FB5C}" type="pres">
      <dgm:prSet presAssocID="{9F889080-7096-9D4B-A5DB-68F555E92826}" presName="c5" presStyleLbl="node1" presStyleIdx="4" presStyleCnt="19"/>
      <dgm:spPr/>
    </dgm:pt>
    <dgm:pt modelId="{9C335194-319E-C74D-AA5C-05099B1646A2}" type="pres">
      <dgm:prSet presAssocID="{9F889080-7096-9D4B-A5DB-68F555E92826}" presName="c6" presStyleLbl="node1" presStyleIdx="5" presStyleCnt="19"/>
      <dgm:spPr/>
    </dgm:pt>
    <dgm:pt modelId="{10BEAF9C-BE21-3C42-B0C8-FE0A372A9186}" type="pres">
      <dgm:prSet presAssocID="{9F889080-7096-9D4B-A5DB-68F555E92826}" presName="c7" presStyleLbl="node1" presStyleIdx="6" presStyleCnt="19"/>
      <dgm:spPr/>
    </dgm:pt>
    <dgm:pt modelId="{244DD5E4-2593-6D44-84AF-6B16CD8C8EB7}" type="pres">
      <dgm:prSet presAssocID="{9F889080-7096-9D4B-A5DB-68F555E92826}" presName="c8" presStyleLbl="node1" presStyleIdx="7" presStyleCnt="19"/>
      <dgm:spPr/>
    </dgm:pt>
    <dgm:pt modelId="{7FBB08F9-D070-8245-BF05-26C5CF33AAF7}" type="pres">
      <dgm:prSet presAssocID="{9F889080-7096-9D4B-A5DB-68F555E92826}" presName="c9" presStyleLbl="node1" presStyleIdx="8" presStyleCnt="19"/>
      <dgm:spPr/>
    </dgm:pt>
    <dgm:pt modelId="{196963EE-0A5E-3C47-A32F-7CA246D3DE05}" type="pres">
      <dgm:prSet presAssocID="{9F889080-7096-9D4B-A5DB-68F555E92826}" presName="c10" presStyleLbl="node1" presStyleIdx="9" presStyleCnt="19"/>
      <dgm:spPr/>
    </dgm:pt>
    <dgm:pt modelId="{37EF083E-DA0F-014A-91E1-F6B02D90AF87}" type="pres">
      <dgm:prSet presAssocID="{9F889080-7096-9D4B-A5DB-68F555E92826}" presName="c11" presStyleLbl="node1" presStyleIdx="10" presStyleCnt="19"/>
      <dgm:spPr/>
    </dgm:pt>
    <dgm:pt modelId="{D1BFFF23-F6E0-544A-8C87-B70FA909D0F7}" type="pres">
      <dgm:prSet presAssocID="{9F889080-7096-9D4B-A5DB-68F555E92826}" presName="c12" presStyleLbl="node1" presStyleIdx="11" presStyleCnt="19"/>
      <dgm:spPr/>
    </dgm:pt>
    <dgm:pt modelId="{F3612625-21F9-ED4C-A07F-44D0E2C3D406}" type="pres">
      <dgm:prSet presAssocID="{9F889080-7096-9D4B-A5DB-68F555E92826}" presName="c13" presStyleLbl="node1" presStyleIdx="12" presStyleCnt="19"/>
      <dgm:spPr/>
    </dgm:pt>
    <dgm:pt modelId="{D852AAA5-90C9-5844-ADFE-28622D793CD4}" type="pres">
      <dgm:prSet presAssocID="{9F889080-7096-9D4B-A5DB-68F555E92826}" presName="c14" presStyleLbl="node1" presStyleIdx="13" presStyleCnt="19"/>
      <dgm:spPr/>
    </dgm:pt>
    <dgm:pt modelId="{22A67F5B-41E5-654C-9787-7CD5F8FA6B29}" type="pres">
      <dgm:prSet presAssocID="{9F889080-7096-9D4B-A5DB-68F555E92826}" presName="c15" presStyleLbl="node1" presStyleIdx="14" presStyleCnt="19"/>
      <dgm:spPr/>
    </dgm:pt>
    <dgm:pt modelId="{9FB89EAA-AA38-BE4C-B812-13FE7467BFA8}" type="pres">
      <dgm:prSet presAssocID="{9F889080-7096-9D4B-A5DB-68F555E92826}" presName="c16" presStyleLbl="node1" presStyleIdx="15" presStyleCnt="19"/>
      <dgm:spPr/>
    </dgm:pt>
    <dgm:pt modelId="{07C1BE58-6E77-1D41-819E-ECE69AB3A959}" type="pres">
      <dgm:prSet presAssocID="{9F889080-7096-9D4B-A5DB-68F555E92826}" presName="c17" presStyleLbl="node1" presStyleIdx="16" presStyleCnt="19"/>
      <dgm:spPr/>
    </dgm:pt>
    <dgm:pt modelId="{4F40E859-3E4E-2745-B4C5-C359C5C317BC}" type="pres">
      <dgm:prSet presAssocID="{9F889080-7096-9D4B-A5DB-68F555E92826}" presName="c18" presStyleLbl="node1" presStyleIdx="17" presStyleCnt="19"/>
      <dgm:spPr/>
    </dgm:pt>
    <dgm:pt modelId="{E67AA458-BF10-1B44-B7F2-17C5553B766A}" type="pres">
      <dgm:prSet presAssocID="{767A3B3B-F843-8146-BEB7-914225D3B0B4}" presName="chevronComposite1" presStyleCnt="0"/>
      <dgm:spPr/>
    </dgm:pt>
    <dgm:pt modelId="{6669A49C-BC51-2C47-BAE4-FBAB6F3E97D7}" type="pres">
      <dgm:prSet presAssocID="{767A3B3B-F843-8146-BEB7-914225D3B0B4}" presName="chevron1" presStyleLbl="sibTrans2D1" presStyleIdx="0" presStyleCnt="3"/>
      <dgm:spPr/>
    </dgm:pt>
    <dgm:pt modelId="{1B9F4230-12CE-7342-A7CB-45918B6312EB}" type="pres">
      <dgm:prSet presAssocID="{767A3B3B-F843-8146-BEB7-914225D3B0B4}" presName="spChevron1" presStyleCnt="0"/>
      <dgm:spPr/>
    </dgm:pt>
    <dgm:pt modelId="{49B5EA8B-1D0A-A245-8116-13DE17095CEF}" type="pres">
      <dgm:prSet presAssocID="{6D2F8A45-22BC-8944-8456-D0590DDAFDDD}" presName="middle" presStyleCnt="0"/>
      <dgm:spPr/>
    </dgm:pt>
    <dgm:pt modelId="{FABAB021-44C3-4047-8DAB-DB331801DEA0}" type="pres">
      <dgm:prSet presAssocID="{6D2F8A45-22BC-8944-8456-D0590DDAFDDD}" presName="parTxMid" presStyleLbl="revTx" presStyleIdx="1" presStyleCnt="3"/>
      <dgm:spPr/>
    </dgm:pt>
    <dgm:pt modelId="{71C438C7-D175-C04D-94CF-CA4094208DDC}" type="pres">
      <dgm:prSet presAssocID="{6D2F8A45-22BC-8944-8456-D0590DDAFDDD}" presName="spMid" presStyleCnt="0"/>
      <dgm:spPr/>
    </dgm:pt>
    <dgm:pt modelId="{234D7994-06B4-1F40-BF8D-D92F82CED041}" type="pres">
      <dgm:prSet presAssocID="{1054F0EE-2AC4-7B4C-8C54-A69853F942C9}" presName="chevronComposite1" presStyleCnt="0"/>
      <dgm:spPr/>
    </dgm:pt>
    <dgm:pt modelId="{245DCF2F-7639-A64E-B1E6-A2E099CA27FE}" type="pres">
      <dgm:prSet presAssocID="{1054F0EE-2AC4-7B4C-8C54-A69853F942C9}" presName="chevron1" presStyleLbl="sibTrans2D1" presStyleIdx="1" presStyleCnt="3"/>
      <dgm:spPr/>
    </dgm:pt>
    <dgm:pt modelId="{3D68568A-1900-E048-8721-4C29B9BFD770}" type="pres">
      <dgm:prSet presAssocID="{1054F0EE-2AC4-7B4C-8C54-A69853F942C9}" presName="spChevron1" presStyleCnt="0"/>
      <dgm:spPr/>
    </dgm:pt>
    <dgm:pt modelId="{8F0A3594-D4A7-BD49-8FAD-7ADC44758D50}" type="pres">
      <dgm:prSet presAssocID="{A6974354-CB4D-F942-ABAA-A775D3C6ECE1}" presName="middle" presStyleCnt="0"/>
      <dgm:spPr/>
    </dgm:pt>
    <dgm:pt modelId="{B70AC989-411C-874F-96A0-3134CB01A4D0}" type="pres">
      <dgm:prSet presAssocID="{A6974354-CB4D-F942-ABAA-A775D3C6ECE1}" presName="parTxMid" presStyleLbl="revTx" presStyleIdx="2" presStyleCnt="3"/>
      <dgm:spPr/>
    </dgm:pt>
    <dgm:pt modelId="{D667023D-EFF7-244B-BD0B-9FB6C1FEC873}" type="pres">
      <dgm:prSet presAssocID="{A6974354-CB4D-F942-ABAA-A775D3C6ECE1}" presName="spMid" presStyleCnt="0"/>
      <dgm:spPr/>
    </dgm:pt>
    <dgm:pt modelId="{4CF398D9-C3A3-6743-9B13-66EFB61C4B3D}" type="pres">
      <dgm:prSet presAssocID="{1B9CE7EC-A99E-6447-B828-FC3023BCD262}" presName="chevronComposite1" presStyleCnt="0"/>
      <dgm:spPr/>
    </dgm:pt>
    <dgm:pt modelId="{8C523EEE-5E30-2943-86ED-35659FEDE241}" type="pres">
      <dgm:prSet presAssocID="{1B9CE7EC-A99E-6447-B828-FC3023BCD262}" presName="chevron1" presStyleLbl="sibTrans2D1" presStyleIdx="2" presStyleCnt="3"/>
      <dgm:spPr/>
    </dgm:pt>
    <dgm:pt modelId="{A180B4EC-A4AD-6C47-B72E-624736B6BB22}" type="pres">
      <dgm:prSet presAssocID="{1B9CE7EC-A99E-6447-B828-FC3023BCD262}" presName="spChevron1" presStyleCnt="0"/>
      <dgm:spPr/>
    </dgm:pt>
    <dgm:pt modelId="{1D203D72-14AB-2A4F-BAE2-8FEE768971F1}" type="pres">
      <dgm:prSet presAssocID="{317FA27E-8713-8444-8AB3-4E32199A08B9}" presName="last" presStyleCnt="0"/>
      <dgm:spPr/>
    </dgm:pt>
    <dgm:pt modelId="{F1E18C57-AE6F-DE42-BD26-D547411DCE87}" type="pres">
      <dgm:prSet presAssocID="{317FA27E-8713-8444-8AB3-4E32199A08B9}" presName="circleTx" presStyleLbl="node1" presStyleIdx="18" presStyleCnt="19"/>
      <dgm:spPr/>
    </dgm:pt>
    <dgm:pt modelId="{6C73622B-E086-934F-AFC6-1A5EAAE7D998}" type="pres">
      <dgm:prSet presAssocID="{317FA27E-8713-8444-8AB3-4E32199A08B9}" presName="spN" presStyleCnt="0"/>
      <dgm:spPr/>
    </dgm:pt>
  </dgm:ptLst>
  <dgm:cxnLst>
    <dgm:cxn modelId="{90F29417-32ED-B547-97C0-7115D7FC02A1}" type="presOf" srcId="{A6974354-CB4D-F942-ABAA-A775D3C6ECE1}" destId="{B70AC989-411C-874F-96A0-3134CB01A4D0}" srcOrd="0" destOrd="0" presId="urn:microsoft.com/office/officeart/2009/3/layout/RandomtoResultProcess"/>
    <dgm:cxn modelId="{56A64542-F3E3-2740-AE40-16AD639D062E}" type="presOf" srcId="{EB5BEB92-8F72-B940-985A-E60439B10C0C}" destId="{13150E5A-EAAB-8D49-9085-58FD660853CD}" srcOrd="0" destOrd="0" presId="urn:microsoft.com/office/officeart/2009/3/layout/RandomtoResultProcess"/>
    <dgm:cxn modelId="{F88C4753-ECC0-B243-81A4-33777367047B}" srcId="{EB5BEB92-8F72-B940-985A-E60439B10C0C}" destId="{317FA27E-8713-8444-8AB3-4E32199A08B9}" srcOrd="3" destOrd="0" parTransId="{A97CA62D-9A5E-8F4E-8F75-706F4E4F6476}" sibTransId="{504AB0EA-D8AB-C147-A593-965B9797C3CB}"/>
    <dgm:cxn modelId="{02480B5D-B56A-AD4C-8731-06B4E771438E}" type="presOf" srcId="{9F889080-7096-9D4B-A5DB-68F555E92826}" destId="{18FA4B29-C0BF-7C45-B5A9-CC8AAB05C169}" srcOrd="0" destOrd="0" presId="urn:microsoft.com/office/officeart/2009/3/layout/RandomtoResultProcess"/>
    <dgm:cxn modelId="{E306A687-239F-3947-987F-DE5B26E6D301}" type="presOf" srcId="{317FA27E-8713-8444-8AB3-4E32199A08B9}" destId="{F1E18C57-AE6F-DE42-BD26-D547411DCE87}" srcOrd="0" destOrd="0" presId="urn:microsoft.com/office/officeart/2009/3/layout/RandomtoResultProcess"/>
    <dgm:cxn modelId="{576C5789-3927-E04B-8710-685659DDFAF7}" srcId="{EB5BEB92-8F72-B940-985A-E60439B10C0C}" destId="{9F889080-7096-9D4B-A5DB-68F555E92826}" srcOrd="0" destOrd="0" parTransId="{A949ED8D-CB83-E44F-92EC-2ADCECBA2E4B}" sibTransId="{767A3B3B-F843-8146-BEB7-914225D3B0B4}"/>
    <dgm:cxn modelId="{768B6696-FD92-1648-851C-99A1CEDA021D}" type="presOf" srcId="{6D2F8A45-22BC-8944-8456-D0590DDAFDDD}" destId="{FABAB021-44C3-4047-8DAB-DB331801DEA0}" srcOrd="0" destOrd="0" presId="urn:microsoft.com/office/officeart/2009/3/layout/RandomtoResultProcess"/>
    <dgm:cxn modelId="{C2D4E8D3-ABC2-224C-B8A5-AE56EB6BD6AB}" srcId="{EB5BEB92-8F72-B940-985A-E60439B10C0C}" destId="{6D2F8A45-22BC-8944-8456-D0590DDAFDDD}" srcOrd="1" destOrd="0" parTransId="{74C74EAD-3511-0147-88BF-EBF0F38A465F}" sibTransId="{1054F0EE-2AC4-7B4C-8C54-A69853F942C9}"/>
    <dgm:cxn modelId="{A01B6EFC-8050-614E-A84F-67856F24100B}" srcId="{EB5BEB92-8F72-B940-985A-E60439B10C0C}" destId="{A6974354-CB4D-F942-ABAA-A775D3C6ECE1}" srcOrd="2" destOrd="0" parTransId="{B5589A5A-9E6A-4145-9B7B-EFAE369DB496}" sibTransId="{1B9CE7EC-A99E-6447-B828-FC3023BCD262}"/>
    <dgm:cxn modelId="{0D5C48C2-8048-CB49-A696-80977CB466CD}" type="presParOf" srcId="{13150E5A-EAAB-8D49-9085-58FD660853CD}" destId="{7B1D9BBC-D44A-3944-BC9B-48E7346904E8}" srcOrd="0" destOrd="0" presId="urn:microsoft.com/office/officeart/2009/3/layout/RandomtoResultProcess"/>
    <dgm:cxn modelId="{4E134AF8-D7BC-CC42-9959-AD6D900F69FF}" type="presParOf" srcId="{7B1D9BBC-D44A-3944-BC9B-48E7346904E8}" destId="{18FA4B29-C0BF-7C45-B5A9-CC8AAB05C169}" srcOrd="0" destOrd="0" presId="urn:microsoft.com/office/officeart/2009/3/layout/RandomtoResultProcess"/>
    <dgm:cxn modelId="{ABB89FA4-5836-1443-8C65-02FFE579DF25}" type="presParOf" srcId="{7B1D9BBC-D44A-3944-BC9B-48E7346904E8}" destId="{A925F1A8-1D6E-884C-A427-2DCEECFB55A8}" srcOrd="1" destOrd="0" presId="urn:microsoft.com/office/officeart/2009/3/layout/RandomtoResultProcess"/>
    <dgm:cxn modelId="{C65DE70E-C8C2-1E4F-A5E4-94259E556BE8}" type="presParOf" srcId="{7B1D9BBC-D44A-3944-BC9B-48E7346904E8}" destId="{528DCD96-93A2-5341-A75E-7CE5FC44A6BF}" srcOrd="2" destOrd="0" presId="urn:microsoft.com/office/officeart/2009/3/layout/RandomtoResultProcess"/>
    <dgm:cxn modelId="{2429B97E-2B5F-B145-B598-DC97A1EDA229}" type="presParOf" srcId="{7B1D9BBC-D44A-3944-BC9B-48E7346904E8}" destId="{3785A8CB-5EC1-D84F-B21F-2926F3246F7A}" srcOrd="3" destOrd="0" presId="urn:microsoft.com/office/officeart/2009/3/layout/RandomtoResultProcess"/>
    <dgm:cxn modelId="{C69C6C96-28BA-9346-948C-28F470546D12}" type="presParOf" srcId="{7B1D9BBC-D44A-3944-BC9B-48E7346904E8}" destId="{13F63F5C-88C6-2848-B7B1-DE0B00BF8B7D}" srcOrd="4" destOrd="0" presId="urn:microsoft.com/office/officeart/2009/3/layout/RandomtoResultProcess"/>
    <dgm:cxn modelId="{81222A31-BD7C-BC4B-AA4D-E59AF1804B1A}" type="presParOf" srcId="{7B1D9BBC-D44A-3944-BC9B-48E7346904E8}" destId="{4F8944BC-6D57-B240-8379-EA2B4266FB5C}" srcOrd="5" destOrd="0" presId="urn:microsoft.com/office/officeart/2009/3/layout/RandomtoResultProcess"/>
    <dgm:cxn modelId="{B7588916-2AA6-7D49-8DAD-40D54E775301}" type="presParOf" srcId="{7B1D9BBC-D44A-3944-BC9B-48E7346904E8}" destId="{9C335194-319E-C74D-AA5C-05099B1646A2}" srcOrd="6" destOrd="0" presId="urn:microsoft.com/office/officeart/2009/3/layout/RandomtoResultProcess"/>
    <dgm:cxn modelId="{A9EF32C2-B94D-3A44-94A5-32CA17952984}" type="presParOf" srcId="{7B1D9BBC-D44A-3944-BC9B-48E7346904E8}" destId="{10BEAF9C-BE21-3C42-B0C8-FE0A372A9186}" srcOrd="7" destOrd="0" presId="urn:microsoft.com/office/officeart/2009/3/layout/RandomtoResultProcess"/>
    <dgm:cxn modelId="{F07E2A9E-8776-104B-A0CE-0B3622605C87}" type="presParOf" srcId="{7B1D9BBC-D44A-3944-BC9B-48E7346904E8}" destId="{244DD5E4-2593-6D44-84AF-6B16CD8C8EB7}" srcOrd="8" destOrd="0" presId="urn:microsoft.com/office/officeart/2009/3/layout/RandomtoResultProcess"/>
    <dgm:cxn modelId="{B44EA0D8-19CB-6B4C-BB15-C203851FF64A}" type="presParOf" srcId="{7B1D9BBC-D44A-3944-BC9B-48E7346904E8}" destId="{7FBB08F9-D070-8245-BF05-26C5CF33AAF7}" srcOrd="9" destOrd="0" presId="urn:microsoft.com/office/officeart/2009/3/layout/RandomtoResultProcess"/>
    <dgm:cxn modelId="{13188880-FDA4-B145-B840-C3935DBF623E}" type="presParOf" srcId="{7B1D9BBC-D44A-3944-BC9B-48E7346904E8}" destId="{196963EE-0A5E-3C47-A32F-7CA246D3DE05}" srcOrd="10" destOrd="0" presId="urn:microsoft.com/office/officeart/2009/3/layout/RandomtoResultProcess"/>
    <dgm:cxn modelId="{305C4057-6E2A-2A4A-9A71-5AD11E82B155}" type="presParOf" srcId="{7B1D9BBC-D44A-3944-BC9B-48E7346904E8}" destId="{37EF083E-DA0F-014A-91E1-F6B02D90AF87}" srcOrd="11" destOrd="0" presId="urn:microsoft.com/office/officeart/2009/3/layout/RandomtoResultProcess"/>
    <dgm:cxn modelId="{0329F8B3-5A17-9141-B2ED-F6A26CE009E3}" type="presParOf" srcId="{7B1D9BBC-D44A-3944-BC9B-48E7346904E8}" destId="{D1BFFF23-F6E0-544A-8C87-B70FA909D0F7}" srcOrd="12" destOrd="0" presId="urn:microsoft.com/office/officeart/2009/3/layout/RandomtoResultProcess"/>
    <dgm:cxn modelId="{E3D26EAC-096D-0F46-AF1E-FDAC02A92961}" type="presParOf" srcId="{7B1D9BBC-D44A-3944-BC9B-48E7346904E8}" destId="{F3612625-21F9-ED4C-A07F-44D0E2C3D406}" srcOrd="13" destOrd="0" presId="urn:microsoft.com/office/officeart/2009/3/layout/RandomtoResultProcess"/>
    <dgm:cxn modelId="{2C63C50B-570A-124F-8333-D2018AD91146}" type="presParOf" srcId="{7B1D9BBC-D44A-3944-BC9B-48E7346904E8}" destId="{D852AAA5-90C9-5844-ADFE-28622D793CD4}" srcOrd="14" destOrd="0" presId="urn:microsoft.com/office/officeart/2009/3/layout/RandomtoResultProcess"/>
    <dgm:cxn modelId="{6614AC55-8B17-1E43-ABF2-4C0175F102E4}" type="presParOf" srcId="{7B1D9BBC-D44A-3944-BC9B-48E7346904E8}" destId="{22A67F5B-41E5-654C-9787-7CD5F8FA6B29}" srcOrd="15" destOrd="0" presId="urn:microsoft.com/office/officeart/2009/3/layout/RandomtoResultProcess"/>
    <dgm:cxn modelId="{75CFB6E4-CF5F-1D4A-B0A0-F851472735F6}" type="presParOf" srcId="{7B1D9BBC-D44A-3944-BC9B-48E7346904E8}" destId="{9FB89EAA-AA38-BE4C-B812-13FE7467BFA8}" srcOrd="16" destOrd="0" presId="urn:microsoft.com/office/officeart/2009/3/layout/RandomtoResultProcess"/>
    <dgm:cxn modelId="{0369716A-B0EA-C04D-BE10-0B24C0C9DC03}" type="presParOf" srcId="{7B1D9BBC-D44A-3944-BC9B-48E7346904E8}" destId="{07C1BE58-6E77-1D41-819E-ECE69AB3A959}" srcOrd="17" destOrd="0" presId="urn:microsoft.com/office/officeart/2009/3/layout/RandomtoResultProcess"/>
    <dgm:cxn modelId="{5B2410A8-A017-704F-8F67-8D01F47C172F}" type="presParOf" srcId="{7B1D9BBC-D44A-3944-BC9B-48E7346904E8}" destId="{4F40E859-3E4E-2745-B4C5-C359C5C317BC}" srcOrd="18" destOrd="0" presId="urn:microsoft.com/office/officeart/2009/3/layout/RandomtoResultProcess"/>
    <dgm:cxn modelId="{B1EEF661-9FA0-144E-B848-9CF8EBDE5B3D}" type="presParOf" srcId="{13150E5A-EAAB-8D49-9085-58FD660853CD}" destId="{E67AA458-BF10-1B44-B7F2-17C5553B766A}" srcOrd="1" destOrd="0" presId="urn:microsoft.com/office/officeart/2009/3/layout/RandomtoResultProcess"/>
    <dgm:cxn modelId="{2002EA28-5B41-FE45-87C3-1C7E6C708FC3}" type="presParOf" srcId="{E67AA458-BF10-1B44-B7F2-17C5553B766A}" destId="{6669A49C-BC51-2C47-BAE4-FBAB6F3E97D7}" srcOrd="0" destOrd="0" presId="urn:microsoft.com/office/officeart/2009/3/layout/RandomtoResultProcess"/>
    <dgm:cxn modelId="{284DFAFD-4951-2340-8376-A0E8AE54D927}" type="presParOf" srcId="{E67AA458-BF10-1B44-B7F2-17C5553B766A}" destId="{1B9F4230-12CE-7342-A7CB-45918B6312EB}" srcOrd="1" destOrd="0" presId="urn:microsoft.com/office/officeart/2009/3/layout/RandomtoResultProcess"/>
    <dgm:cxn modelId="{A80F63CE-0500-AA42-A037-986575024C05}" type="presParOf" srcId="{13150E5A-EAAB-8D49-9085-58FD660853CD}" destId="{49B5EA8B-1D0A-A245-8116-13DE17095CEF}" srcOrd="2" destOrd="0" presId="urn:microsoft.com/office/officeart/2009/3/layout/RandomtoResultProcess"/>
    <dgm:cxn modelId="{4EDE9C55-F835-1142-81EC-A6F2BF02D113}" type="presParOf" srcId="{49B5EA8B-1D0A-A245-8116-13DE17095CEF}" destId="{FABAB021-44C3-4047-8DAB-DB331801DEA0}" srcOrd="0" destOrd="0" presId="urn:microsoft.com/office/officeart/2009/3/layout/RandomtoResultProcess"/>
    <dgm:cxn modelId="{F79BF822-FC3B-A34E-A0DD-6DF2ED507F95}" type="presParOf" srcId="{49B5EA8B-1D0A-A245-8116-13DE17095CEF}" destId="{71C438C7-D175-C04D-94CF-CA4094208DDC}" srcOrd="1" destOrd="0" presId="urn:microsoft.com/office/officeart/2009/3/layout/RandomtoResultProcess"/>
    <dgm:cxn modelId="{BFE7493D-D724-284E-83A7-8B5A5C231BC9}" type="presParOf" srcId="{13150E5A-EAAB-8D49-9085-58FD660853CD}" destId="{234D7994-06B4-1F40-BF8D-D92F82CED041}" srcOrd="3" destOrd="0" presId="urn:microsoft.com/office/officeart/2009/3/layout/RandomtoResultProcess"/>
    <dgm:cxn modelId="{30BC95CE-E971-3640-9562-0E65638A97F5}" type="presParOf" srcId="{234D7994-06B4-1F40-BF8D-D92F82CED041}" destId="{245DCF2F-7639-A64E-B1E6-A2E099CA27FE}" srcOrd="0" destOrd="0" presId="urn:microsoft.com/office/officeart/2009/3/layout/RandomtoResultProcess"/>
    <dgm:cxn modelId="{1B555653-069A-4B40-91FA-599BDED3D946}" type="presParOf" srcId="{234D7994-06B4-1F40-BF8D-D92F82CED041}" destId="{3D68568A-1900-E048-8721-4C29B9BFD770}" srcOrd="1" destOrd="0" presId="urn:microsoft.com/office/officeart/2009/3/layout/RandomtoResultProcess"/>
    <dgm:cxn modelId="{711FE5D6-146F-184F-B20F-84B113CE47FE}" type="presParOf" srcId="{13150E5A-EAAB-8D49-9085-58FD660853CD}" destId="{8F0A3594-D4A7-BD49-8FAD-7ADC44758D50}" srcOrd="4" destOrd="0" presId="urn:microsoft.com/office/officeart/2009/3/layout/RandomtoResultProcess"/>
    <dgm:cxn modelId="{74F3FD11-2A1E-5549-ACF2-1E98705F39AE}" type="presParOf" srcId="{8F0A3594-D4A7-BD49-8FAD-7ADC44758D50}" destId="{B70AC989-411C-874F-96A0-3134CB01A4D0}" srcOrd="0" destOrd="0" presId="urn:microsoft.com/office/officeart/2009/3/layout/RandomtoResultProcess"/>
    <dgm:cxn modelId="{81FC7DD6-CA4E-774F-9338-5F6D3D90D7D7}" type="presParOf" srcId="{8F0A3594-D4A7-BD49-8FAD-7ADC44758D50}" destId="{D667023D-EFF7-244B-BD0B-9FB6C1FEC873}" srcOrd="1" destOrd="0" presId="urn:microsoft.com/office/officeart/2009/3/layout/RandomtoResultProcess"/>
    <dgm:cxn modelId="{8A4C9317-3307-BD43-B9D6-F0B961095045}" type="presParOf" srcId="{13150E5A-EAAB-8D49-9085-58FD660853CD}" destId="{4CF398D9-C3A3-6743-9B13-66EFB61C4B3D}" srcOrd="5" destOrd="0" presId="urn:microsoft.com/office/officeart/2009/3/layout/RandomtoResultProcess"/>
    <dgm:cxn modelId="{91D41892-C675-AD47-94E9-6686ED213C27}" type="presParOf" srcId="{4CF398D9-C3A3-6743-9B13-66EFB61C4B3D}" destId="{8C523EEE-5E30-2943-86ED-35659FEDE241}" srcOrd="0" destOrd="0" presId="urn:microsoft.com/office/officeart/2009/3/layout/RandomtoResultProcess"/>
    <dgm:cxn modelId="{81F3EE5F-A7CA-9545-B49F-D0CCC56135F1}" type="presParOf" srcId="{4CF398D9-C3A3-6743-9B13-66EFB61C4B3D}" destId="{A180B4EC-A4AD-6C47-B72E-624736B6BB22}" srcOrd="1" destOrd="0" presId="urn:microsoft.com/office/officeart/2009/3/layout/RandomtoResultProcess"/>
    <dgm:cxn modelId="{84746E76-C330-F34C-97F9-D9E9AADBF24B}" type="presParOf" srcId="{13150E5A-EAAB-8D49-9085-58FD660853CD}" destId="{1D203D72-14AB-2A4F-BAE2-8FEE768971F1}" srcOrd="6" destOrd="0" presId="urn:microsoft.com/office/officeart/2009/3/layout/RandomtoResultProcess"/>
    <dgm:cxn modelId="{CDDCC458-B620-2048-A90E-A73C083F4D92}" type="presParOf" srcId="{1D203D72-14AB-2A4F-BAE2-8FEE768971F1}" destId="{F1E18C57-AE6F-DE42-BD26-D547411DCE87}" srcOrd="0" destOrd="0" presId="urn:microsoft.com/office/officeart/2009/3/layout/RandomtoResultProcess"/>
    <dgm:cxn modelId="{9AA6912F-D383-3541-BAEF-E3988D16EF14}" type="presParOf" srcId="{1D203D72-14AB-2A4F-BAE2-8FEE768971F1}" destId="{6C73622B-E086-934F-AFC6-1A5EAAE7D998}"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5BEB92-8F72-B940-985A-E60439B10C0C}"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fr-FR"/>
        </a:p>
      </dgm:t>
    </dgm:pt>
    <dgm:pt modelId="{9F889080-7096-9D4B-A5DB-68F555E92826}">
      <dgm:prSet/>
      <dgm:spPr/>
      <dgm:t>
        <a:bodyPr/>
        <a:lstStyle/>
        <a:p>
          <a:pPr rtl="0"/>
          <a:r>
            <a:rPr lang="fr-FR" dirty="0"/>
            <a:t>Conception</a:t>
          </a:r>
        </a:p>
      </dgm:t>
    </dgm:pt>
    <dgm:pt modelId="{A949ED8D-CB83-E44F-92EC-2ADCECBA2E4B}" type="parTrans" cxnId="{576C5789-3927-E04B-8710-685659DDFAF7}">
      <dgm:prSet/>
      <dgm:spPr/>
      <dgm:t>
        <a:bodyPr/>
        <a:lstStyle/>
        <a:p>
          <a:endParaRPr lang="fr-FR"/>
        </a:p>
      </dgm:t>
    </dgm:pt>
    <dgm:pt modelId="{767A3B3B-F843-8146-BEB7-914225D3B0B4}" type="sibTrans" cxnId="{576C5789-3927-E04B-8710-685659DDFAF7}">
      <dgm:prSet/>
      <dgm:spPr/>
      <dgm:t>
        <a:bodyPr/>
        <a:lstStyle/>
        <a:p>
          <a:endParaRPr lang="fr-FR"/>
        </a:p>
      </dgm:t>
    </dgm:pt>
    <dgm:pt modelId="{A6974354-CB4D-F942-ABAA-A775D3C6ECE1}">
      <dgm:prSet/>
      <dgm:spPr/>
      <dgm:t>
        <a:bodyPr/>
        <a:lstStyle/>
        <a:p>
          <a:pPr rtl="0"/>
          <a:r>
            <a:rPr lang="fr-FR" dirty="0"/>
            <a:t>Déploiement</a:t>
          </a:r>
        </a:p>
      </dgm:t>
    </dgm:pt>
    <dgm:pt modelId="{B5589A5A-9E6A-4145-9B7B-EFAE369DB496}" type="parTrans" cxnId="{A01B6EFC-8050-614E-A84F-67856F24100B}">
      <dgm:prSet/>
      <dgm:spPr/>
      <dgm:t>
        <a:bodyPr/>
        <a:lstStyle/>
        <a:p>
          <a:endParaRPr lang="fr-FR"/>
        </a:p>
      </dgm:t>
    </dgm:pt>
    <dgm:pt modelId="{1B9CE7EC-A99E-6447-B828-FC3023BCD262}" type="sibTrans" cxnId="{A01B6EFC-8050-614E-A84F-67856F24100B}">
      <dgm:prSet/>
      <dgm:spPr/>
      <dgm:t>
        <a:bodyPr/>
        <a:lstStyle/>
        <a:p>
          <a:endParaRPr lang="fr-FR"/>
        </a:p>
      </dgm:t>
    </dgm:pt>
    <dgm:pt modelId="{317FA27E-8713-8444-8AB3-4E32199A08B9}">
      <dgm:prSet/>
      <dgm:spPr>
        <a:solidFill>
          <a:schemeClr val="tx1"/>
        </a:solidFill>
      </dgm:spPr>
      <dgm:t>
        <a:bodyPr/>
        <a:lstStyle/>
        <a:p>
          <a:pPr rtl="0"/>
          <a:r>
            <a:rPr lang="fr-FR" dirty="0"/>
            <a:t>Fin de vie</a:t>
          </a:r>
        </a:p>
      </dgm:t>
    </dgm:pt>
    <dgm:pt modelId="{A97CA62D-9A5E-8F4E-8F75-706F4E4F6476}" type="parTrans" cxnId="{F88C4753-ECC0-B243-81A4-33777367047B}">
      <dgm:prSet/>
      <dgm:spPr/>
      <dgm:t>
        <a:bodyPr/>
        <a:lstStyle/>
        <a:p>
          <a:endParaRPr lang="fr-FR"/>
        </a:p>
      </dgm:t>
    </dgm:pt>
    <dgm:pt modelId="{504AB0EA-D8AB-C147-A593-965B9797C3CB}" type="sibTrans" cxnId="{F88C4753-ECC0-B243-81A4-33777367047B}">
      <dgm:prSet/>
      <dgm:spPr/>
      <dgm:t>
        <a:bodyPr/>
        <a:lstStyle/>
        <a:p>
          <a:endParaRPr lang="fr-FR"/>
        </a:p>
      </dgm:t>
    </dgm:pt>
    <dgm:pt modelId="{1788CAD9-9438-8B49-B4CA-3535631D0C16}">
      <dgm:prSet custT="1"/>
      <dgm:spPr/>
      <dgm:t>
        <a:bodyPr/>
        <a:lstStyle/>
        <a:p>
          <a:pPr rtl="0"/>
          <a:r>
            <a:rPr lang="fr-FR" sz="1600" dirty="0" err="1"/>
            <a:t>Re</a:t>
          </a:r>
          <a:r>
            <a:rPr lang="fr-FR" sz="1600" dirty="0"/>
            <a:t>-ciblage</a:t>
          </a:r>
        </a:p>
      </dgm:t>
    </dgm:pt>
    <dgm:pt modelId="{3DEA78D5-31B0-9D48-AF2A-21A7B16380EC}" type="sibTrans" cxnId="{081BC9C2-4D12-1B46-8465-2FAEBD0E35CE}">
      <dgm:prSet/>
      <dgm:spPr/>
      <dgm:t>
        <a:bodyPr/>
        <a:lstStyle/>
        <a:p>
          <a:endParaRPr lang="fr-FR"/>
        </a:p>
      </dgm:t>
    </dgm:pt>
    <dgm:pt modelId="{027E0332-2D6A-7348-8A5D-1E89B586BE45}" type="parTrans" cxnId="{081BC9C2-4D12-1B46-8465-2FAEBD0E35CE}">
      <dgm:prSet/>
      <dgm:spPr/>
      <dgm:t>
        <a:bodyPr/>
        <a:lstStyle/>
        <a:p>
          <a:endParaRPr lang="fr-FR"/>
        </a:p>
      </dgm:t>
    </dgm:pt>
    <dgm:pt modelId="{BE3A85AD-00D4-1C40-960A-0B463353F56C}">
      <dgm:prSet custT="1"/>
      <dgm:spPr/>
      <dgm:t>
        <a:bodyPr/>
        <a:lstStyle/>
        <a:p>
          <a:pPr rtl="0"/>
          <a:r>
            <a:rPr lang="fr-FR" sz="1600" dirty="0"/>
            <a:t>Démantèlement</a:t>
          </a:r>
        </a:p>
      </dgm:t>
    </dgm:pt>
    <dgm:pt modelId="{092E5D6C-ADD9-9D4A-9D70-B8A236152ED0}" type="sibTrans" cxnId="{34F11F42-545F-A549-96C3-A39B6EE1FF86}">
      <dgm:prSet/>
      <dgm:spPr/>
      <dgm:t>
        <a:bodyPr/>
        <a:lstStyle/>
        <a:p>
          <a:endParaRPr lang="fr-FR"/>
        </a:p>
      </dgm:t>
    </dgm:pt>
    <dgm:pt modelId="{2B439555-2501-344E-9B3B-CEB819F926E3}" type="parTrans" cxnId="{34F11F42-545F-A549-96C3-A39B6EE1FF86}">
      <dgm:prSet/>
      <dgm:spPr/>
      <dgm:t>
        <a:bodyPr/>
        <a:lstStyle/>
        <a:p>
          <a:endParaRPr lang="fr-FR"/>
        </a:p>
      </dgm:t>
    </dgm:pt>
    <dgm:pt modelId="{1CCD789C-C0E1-4C49-BC48-BD898E00AE25}">
      <dgm:prSet custT="1"/>
      <dgm:spPr/>
      <dgm:t>
        <a:bodyPr/>
        <a:lstStyle/>
        <a:p>
          <a:pPr rtl="0"/>
          <a:r>
            <a:rPr lang="fr-FR" sz="1600" dirty="0"/>
            <a:t>Mise à jour</a:t>
          </a:r>
        </a:p>
      </dgm:t>
    </dgm:pt>
    <dgm:pt modelId="{9F2F65EB-5350-4A42-9F44-902055351305}" type="sibTrans" cxnId="{FE12373B-0F16-EA47-8833-48AD30EF5191}">
      <dgm:prSet/>
      <dgm:spPr/>
      <dgm:t>
        <a:bodyPr/>
        <a:lstStyle/>
        <a:p>
          <a:endParaRPr lang="fr-FR"/>
        </a:p>
      </dgm:t>
    </dgm:pt>
    <dgm:pt modelId="{72AD4D19-F58A-844E-91EB-58AF1220013B}" type="parTrans" cxnId="{FE12373B-0F16-EA47-8833-48AD30EF5191}">
      <dgm:prSet/>
      <dgm:spPr/>
      <dgm:t>
        <a:bodyPr/>
        <a:lstStyle/>
        <a:p>
          <a:endParaRPr lang="fr-FR"/>
        </a:p>
      </dgm:t>
    </dgm:pt>
    <dgm:pt modelId="{1A96FCF6-DCB1-EF49-9FA0-77F441B01AEF}">
      <dgm:prSet custT="1"/>
      <dgm:spPr/>
      <dgm:t>
        <a:bodyPr/>
        <a:lstStyle/>
        <a:p>
          <a:pPr rtl="0"/>
          <a:r>
            <a:rPr lang="fr-FR" sz="1600" dirty="0"/>
            <a:t>Maintenance</a:t>
          </a:r>
        </a:p>
      </dgm:t>
    </dgm:pt>
    <dgm:pt modelId="{E1484831-40D0-264A-A64E-68C3A18658BA}" type="sibTrans" cxnId="{BF9410D5-AA58-724D-9D8D-A6448D8382DD}">
      <dgm:prSet/>
      <dgm:spPr/>
      <dgm:t>
        <a:bodyPr/>
        <a:lstStyle/>
        <a:p>
          <a:endParaRPr lang="fr-FR"/>
        </a:p>
      </dgm:t>
    </dgm:pt>
    <dgm:pt modelId="{C9356284-2529-204E-931C-716AD10793F2}" type="parTrans" cxnId="{BF9410D5-AA58-724D-9D8D-A6448D8382DD}">
      <dgm:prSet/>
      <dgm:spPr/>
      <dgm:t>
        <a:bodyPr/>
        <a:lstStyle/>
        <a:p>
          <a:endParaRPr lang="fr-FR"/>
        </a:p>
      </dgm:t>
    </dgm:pt>
    <dgm:pt modelId="{C2C3104B-1D54-C449-9FF7-B88776FB8687}">
      <dgm:prSet custT="1"/>
      <dgm:spPr/>
      <dgm:t>
        <a:bodyPr/>
        <a:lstStyle/>
        <a:p>
          <a:pPr rtl="0"/>
          <a:r>
            <a:rPr lang="fr-FR" sz="1600" dirty="0"/>
            <a:t>Utilisation</a:t>
          </a:r>
        </a:p>
      </dgm:t>
    </dgm:pt>
    <dgm:pt modelId="{9E35AD62-CDAC-8A42-B4D2-3CDA326A9CA8}" type="sibTrans" cxnId="{27C1BF6C-A102-824B-BDBA-CA0786986D6B}">
      <dgm:prSet/>
      <dgm:spPr/>
      <dgm:t>
        <a:bodyPr/>
        <a:lstStyle/>
        <a:p>
          <a:endParaRPr lang="fr-FR"/>
        </a:p>
      </dgm:t>
    </dgm:pt>
    <dgm:pt modelId="{14CA10F7-FA7E-6F41-8D1A-197CE3B65D58}" type="parTrans" cxnId="{27C1BF6C-A102-824B-BDBA-CA0786986D6B}">
      <dgm:prSet/>
      <dgm:spPr/>
      <dgm:t>
        <a:bodyPr/>
        <a:lstStyle/>
        <a:p>
          <a:endParaRPr lang="fr-FR"/>
        </a:p>
      </dgm:t>
    </dgm:pt>
    <dgm:pt modelId="{938F7B31-69E6-3142-9DF3-80372C02EB3F}">
      <dgm:prSet custT="1"/>
      <dgm:spPr/>
      <dgm:t>
        <a:bodyPr/>
        <a:lstStyle/>
        <a:p>
          <a:pPr rtl="0"/>
          <a:r>
            <a:rPr lang="fr-FR" sz="1600"/>
            <a:t>Qualification</a:t>
          </a:r>
          <a:endParaRPr lang="fr-FR" sz="1600" dirty="0"/>
        </a:p>
      </dgm:t>
    </dgm:pt>
    <dgm:pt modelId="{34B2DDAC-4436-D94F-8B0C-04D0B34989E2}" type="sibTrans" cxnId="{76E52008-435A-5A48-9B70-80E02A2C1DA8}">
      <dgm:prSet/>
      <dgm:spPr/>
      <dgm:t>
        <a:bodyPr/>
        <a:lstStyle/>
        <a:p>
          <a:endParaRPr lang="fr-FR"/>
        </a:p>
      </dgm:t>
    </dgm:pt>
    <dgm:pt modelId="{162C1FF5-9F4F-1448-A205-BAA558EA2B40}" type="parTrans" cxnId="{76E52008-435A-5A48-9B70-80E02A2C1DA8}">
      <dgm:prSet/>
      <dgm:spPr/>
      <dgm:t>
        <a:bodyPr/>
        <a:lstStyle/>
        <a:p>
          <a:endParaRPr lang="fr-FR"/>
        </a:p>
      </dgm:t>
    </dgm:pt>
    <dgm:pt modelId="{7142020F-2008-EA40-AD16-22145B941113}">
      <dgm:prSet custT="1"/>
      <dgm:spPr/>
      <dgm:t>
        <a:bodyPr/>
        <a:lstStyle/>
        <a:p>
          <a:pPr rtl="0"/>
          <a:r>
            <a:rPr lang="fr-FR" sz="1600" dirty="0"/>
            <a:t>Validation</a:t>
          </a:r>
        </a:p>
      </dgm:t>
    </dgm:pt>
    <dgm:pt modelId="{D2C9D6C6-FAD8-1040-85B3-AD1F656B5268}" type="sibTrans" cxnId="{E535E9EC-FE8D-914F-B8B5-30C1EBBBC032}">
      <dgm:prSet/>
      <dgm:spPr/>
      <dgm:t>
        <a:bodyPr/>
        <a:lstStyle/>
        <a:p>
          <a:endParaRPr lang="fr-FR"/>
        </a:p>
      </dgm:t>
    </dgm:pt>
    <dgm:pt modelId="{85570756-55FC-A842-AFD2-A150A10993DE}" type="parTrans" cxnId="{E535E9EC-FE8D-914F-B8B5-30C1EBBBC032}">
      <dgm:prSet/>
      <dgm:spPr/>
      <dgm:t>
        <a:bodyPr/>
        <a:lstStyle/>
        <a:p>
          <a:endParaRPr lang="fr-FR"/>
        </a:p>
      </dgm:t>
    </dgm:pt>
    <dgm:pt modelId="{B03A8FAD-AC11-2B48-BFBA-8D8A042A98C9}">
      <dgm:prSet custT="1"/>
      <dgm:spPr/>
      <dgm:t>
        <a:bodyPr/>
        <a:lstStyle/>
        <a:p>
          <a:pPr rtl="0"/>
          <a:r>
            <a:rPr lang="fr-FR" sz="1600" dirty="0"/>
            <a:t>Vérification</a:t>
          </a:r>
        </a:p>
      </dgm:t>
    </dgm:pt>
    <dgm:pt modelId="{BA18E083-683C-644E-AA67-DCD61B51A5A0}" type="sibTrans" cxnId="{90CAFE48-F060-9F44-BAA1-34304903CDBC}">
      <dgm:prSet/>
      <dgm:spPr/>
      <dgm:t>
        <a:bodyPr/>
        <a:lstStyle/>
        <a:p>
          <a:endParaRPr lang="fr-FR"/>
        </a:p>
      </dgm:t>
    </dgm:pt>
    <dgm:pt modelId="{9F7A9871-1380-4243-A576-FF740FD9B9F9}" type="parTrans" cxnId="{90CAFE48-F060-9F44-BAA1-34304903CDBC}">
      <dgm:prSet/>
      <dgm:spPr/>
      <dgm:t>
        <a:bodyPr/>
        <a:lstStyle/>
        <a:p>
          <a:endParaRPr lang="fr-FR"/>
        </a:p>
      </dgm:t>
    </dgm:pt>
    <dgm:pt modelId="{D2598A3B-E646-2346-97EA-3DEF1A357D21}">
      <dgm:prSet custT="1"/>
      <dgm:spPr/>
      <dgm:t>
        <a:bodyPr/>
        <a:lstStyle/>
        <a:p>
          <a:pPr rtl="0"/>
          <a:r>
            <a:rPr lang="fr-FR" sz="1600" dirty="0"/>
            <a:t>Intégration</a:t>
          </a:r>
        </a:p>
      </dgm:t>
    </dgm:pt>
    <dgm:pt modelId="{62365F50-D6A7-E848-BD84-FFDE7C40BFAB}" type="sibTrans" cxnId="{42F844F4-2B9D-4D4D-B3DD-F92B27BAC597}">
      <dgm:prSet/>
      <dgm:spPr/>
      <dgm:t>
        <a:bodyPr/>
        <a:lstStyle/>
        <a:p>
          <a:endParaRPr lang="fr-FR"/>
        </a:p>
      </dgm:t>
    </dgm:pt>
    <dgm:pt modelId="{82123FFB-C575-E54B-B85D-8D32FA057A2A}" type="parTrans" cxnId="{42F844F4-2B9D-4D4D-B3DD-F92B27BAC597}">
      <dgm:prSet/>
      <dgm:spPr/>
      <dgm:t>
        <a:bodyPr/>
        <a:lstStyle/>
        <a:p>
          <a:endParaRPr lang="fr-FR"/>
        </a:p>
      </dgm:t>
    </dgm:pt>
    <dgm:pt modelId="{27909939-F6E3-D243-AACD-A78C2E3D5675}">
      <dgm:prSet custT="1"/>
      <dgm:spPr/>
      <dgm:t>
        <a:bodyPr/>
        <a:lstStyle/>
        <a:p>
          <a:pPr rtl="0"/>
          <a:r>
            <a:rPr lang="fr-FR" sz="1600" dirty="0"/>
            <a:t>Production</a:t>
          </a:r>
        </a:p>
      </dgm:t>
    </dgm:pt>
    <dgm:pt modelId="{539A2945-FA93-4D45-8933-0B04FAE44A38}" type="sibTrans" cxnId="{9D05886C-3544-F444-994C-A22D7ADBA627}">
      <dgm:prSet/>
      <dgm:spPr/>
      <dgm:t>
        <a:bodyPr/>
        <a:lstStyle/>
        <a:p>
          <a:endParaRPr lang="fr-FR"/>
        </a:p>
      </dgm:t>
    </dgm:pt>
    <dgm:pt modelId="{630107E2-B70B-F94D-B2A8-571885036DC1}" type="parTrans" cxnId="{9D05886C-3544-F444-994C-A22D7ADBA627}">
      <dgm:prSet/>
      <dgm:spPr/>
      <dgm:t>
        <a:bodyPr/>
        <a:lstStyle/>
        <a:p>
          <a:endParaRPr lang="fr-FR"/>
        </a:p>
      </dgm:t>
    </dgm:pt>
    <dgm:pt modelId="{2DADABA5-E5E2-7441-878C-5C12A34BF356}">
      <dgm:prSet custT="1"/>
      <dgm:spPr/>
      <dgm:t>
        <a:bodyPr/>
        <a:lstStyle/>
        <a:p>
          <a:pPr rtl="0"/>
          <a:r>
            <a:rPr lang="fr-FR" sz="1600" dirty="0"/>
            <a:t>Architecture Organique</a:t>
          </a:r>
        </a:p>
      </dgm:t>
    </dgm:pt>
    <dgm:pt modelId="{F7154633-DB1F-7E46-89AA-70685ED94E08}" type="sibTrans" cxnId="{4438B992-58BA-3844-AEF8-BF693A01B34C}">
      <dgm:prSet/>
      <dgm:spPr/>
      <dgm:t>
        <a:bodyPr/>
        <a:lstStyle/>
        <a:p>
          <a:endParaRPr lang="fr-FR"/>
        </a:p>
      </dgm:t>
    </dgm:pt>
    <dgm:pt modelId="{351EF92F-0DD6-B34B-93B7-337C353A61FD}" type="parTrans" cxnId="{4438B992-58BA-3844-AEF8-BF693A01B34C}">
      <dgm:prSet/>
      <dgm:spPr/>
      <dgm:t>
        <a:bodyPr/>
        <a:lstStyle/>
        <a:p>
          <a:endParaRPr lang="fr-FR"/>
        </a:p>
      </dgm:t>
    </dgm:pt>
    <dgm:pt modelId="{BCB6561C-088E-3C44-9B23-FEA7E9D021ED}">
      <dgm:prSet custT="1"/>
      <dgm:spPr/>
      <dgm:t>
        <a:bodyPr/>
        <a:lstStyle/>
        <a:p>
          <a:pPr rtl="0"/>
          <a:r>
            <a:rPr lang="fr-FR" sz="1600" dirty="0"/>
            <a:t>Architecture Fonctionnelle</a:t>
          </a:r>
        </a:p>
      </dgm:t>
    </dgm:pt>
    <dgm:pt modelId="{DDF10566-ED3B-9941-92E6-AC09F81B235F}" type="sibTrans" cxnId="{0AE9D23F-8BB3-F949-867F-4DF65EB1A7CC}">
      <dgm:prSet/>
      <dgm:spPr/>
      <dgm:t>
        <a:bodyPr/>
        <a:lstStyle/>
        <a:p>
          <a:endParaRPr lang="fr-FR"/>
        </a:p>
      </dgm:t>
    </dgm:pt>
    <dgm:pt modelId="{9F6D2F73-D497-6C47-83BF-0A2F9EFEE29E}" type="parTrans" cxnId="{0AE9D23F-8BB3-F949-867F-4DF65EB1A7CC}">
      <dgm:prSet/>
      <dgm:spPr/>
      <dgm:t>
        <a:bodyPr/>
        <a:lstStyle/>
        <a:p>
          <a:endParaRPr lang="fr-FR"/>
        </a:p>
      </dgm:t>
    </dgm:pt>
    <dgm:pt modelId="{C240257A-9514-E642-B0C5-396094AC213E}">
      <dgm:prSet custT="1"/>
      <dgm:spPr/>
      <dgm:t>
        <a:bodyPr/>
        <a:lstStyle/>
        <a:p>
          <a:pPr rtl="0"/>
          <a:r>
            <a:rPr lang="fr-FR" sz="1600" dirty="0"/>
            <a:t>Identification d’exigences</a:t>
          </a:r>
        </a:p>
      </dgm:t>
    </dgm:pt>
    <dgm:pt modelId="{CB1B2099-635A-B642-9358-05E4AF0CF6A6}" type="sibTrans" cxnId="{4B2E6D83-B686-704E-904C-1A98854F9B3D}">
      <dgm:prSet/>
      <dgm:spPr/>
      <dgm:t>
        <a:bodyPr/>
        <a:lstStyle/>
        <a:p>
          <a:endParaRPr lang="fr-FR"/>
        </a:p>
      </dgm:t>
    </dgm:pt>
    <dgm:pt modelId="{E6F69408-2F22-134E-A42F-45085A4AD448}" type="parTrans" cxnId="{4B2E6D83-B686-704E-904C-1A98854F9B3D}">
      <dgm:prSet/>
      <dgm:spPr/>
      <dgm:t>
        <a:bodyPr/>
        <a:lstStyle/>
        <a:p>
          <a:endParaRPr lang="fr-FR"/>
        </a:p>
      </dgm:t>
    </dgm:pt>
    <dgm:pt modelId="{5A5F37FB-1569-D346-985C-BD3424B29F76}">
      <dgm:prSet custT="1"/>
      <dgm:spPr/>
      <dgm:t>
        <a:bodyPr/>
        <a:lstStyle/>
        <a:p>
          <a:pPr rtl="0"/>
          <a:r>
            <a:rPr lang="fr-FR" sz="1600" dirty="0"/>
            <a:t>Expression de besoin</a:t>
          </a:r>
        </a:p>
      </dgm:t>
    </dgm:pt>
    <dgm:pt modelId="{E4C56A90-4D0C-B64B-8B2C-DBF746B78A52}" type="sibTrans" cxnId="{41B9AF96-553E-8343-9B0C-25DFF34A0339}">
      <dgm:prSet/>
      <dgm:spPr/>
      <dgm:t>
        <a:bodyPr/>
        <a:lstStyle/>
        <a:p>
          <a:endParaRPr lang="fr-FR"/>
        </a:p>
      </dgm:t>
    </dgm:pt>
    <dgm:pt modelId="{83CD3E54-3918-5741-BBD6-C99A4CC2CAC1}" type="parTrans" cxnId="{41B9AF96-553E-8343-9B0C-25DFF34A0339}">
      <dgm:prSet/>
      <dgm:spPr/>
      <dgm:t>
        <a:bodyPr/>
        <a:lstStyle/>
        <a:p>
          <a:endParaRPr lang="fr-FR"/>
        </a:p>
      </dgm:t>
    </dgm:pt>
    <dgm:pt modelId="{6D2F8A45-22BC-8944-8456-D0590DDAFDDD}">
      <dgm:prSet/>
      <dgm:spPr/>
      <dgm:t>
        <a:bodyPr/>
        <a:lstStyle/>
        <a:p>
          <a:pPr rtl="0"/>
          <a:r>
            <a:rPr lang="fr-FR" dirty="0"/>
            <a:t>Réalisation</a:t>
          </a:r>
        </a:p>
      </dgm:t>
    </dgm:pt>
    <dgm:pt modelId="{74C74EAD-3511-0147-88BF-EBF0F38A465F}" type="parTrans" cxnId="{C2D4E8D3-ABC2-224C-B8A5-AE56EB6BD6AB}">
      <dgm:prSet/>
      <dgm:spPr/>
      <dgm:t>
        <a:bodyPr/>
        <a:lstStyle/>
        <a:p>
          <a:endParaRPr lang="fr-FR"/>
        </a:p>
      </dgm:t>
    </dgm:pt>
    <dgm:pt modelId="{1054F0EE-2AC4-7B4C-8C54-A69853F942C9}" type="sibTrans" cxnId="{C2D4E8D3-ABC2-224C-B8A5-AE56EB6BD6AB}">
      <dgm:prSet/>
      <dgm:spPr/>
      <dgm:t>
        <a:bodyPr/>
        <a:lstStyle/>
        <a:p>
          <a:endParaRPr lang="fr-FR"/>
        </a:p>
      </dgm:t>
    </dgm:pt>
    <dgm:pt modelId="{918FB6C2-3631-8945-82B7-D62B5F775795}">
      <dgm:prSet custT="1"/>
      <dgm:spPr/>
      <dgm:t>
        <a:bodyPr/>
        <a:lstStyle/>
        <a:p>
          <a:pPr rtl="0"/>
          <a:r>
            <a:rPr lang="fr-FR" sz="1600" dirty="0"/>
            <a:t>Recyclage</a:t>
          </a:r>
        </a:p>
      </dgm:t>
    </dgm:pt>
    <dgm:pt modelId="{FE5A954F-414D-7E4C-976A-AADCCB8C5E63}" type="parTrans" cxnId="{98DAA9A8-982A-E449-BE7F-56B9AB6B4EEA}">
      <dgm:prSet/>
      <dgm:spPr/>
      <dgm:t>
        <a:bodyPr/>
        <a:lstStyle/>
        <a:p>
          <a:endParaRPr lang="fr-FR"/>
        </a:p>
      </dgm:t>
    </dgm:pt>
    <dgm:pt modelId="{A0D61EDB-90C6-5143-93B4-8FE36588CDCB}" type="sibTrans" cxnId="{98DAA9A8-982A-E449-BE7F-56B9AB6B4EEA}">
      <dgm:prSet/>
      <dgm:spPr/>
      <dgm:t>
        <a:bodyPr/>
        <a:lstStyle/>
        <a:p>
          <a:endParaRPr lang="fr-FR"/>
        </a:p>
      </dgm:t>
    </dgm:pt>
    <dgm:pt modelId="{13150E5A-EAAB-8D49-9085-58FD660853CD}" type="pres">
      <dgm:prSet presAssocID="{EB5BEB92-8F72-B940-985A-E60439B10C0C}" presName="Name0" presStyleCnt="0">
        <dgm:presLayoutVars>
          <dgm:dir/>
          <dgm:animOne val="branch"/>
          <dgm:animLvl val="lvl"/>
        </dgm:presLayoutVars>
      </dgm:prSet>
      <dgm:spPr/>
    </dgm:pt>
    <dgm:pt modelId="{7B1D9BBC-D44A-3944-BC9B-48E7346904E8}" type="pres">
      <dgm:prSet presAssocID="{9F889080-7096-9D4B-A5DB-68F555E92826}" presName="chaos" presStyleCnt="0"/>
      <dgm:spPr/>
    </dgm:pt>
    <dgm:pt modelId="{18FA4B29-C0BF-7C45-B5A9-CC8AAB05C169}" type="pres">
      <dgm:prSet presAssocID="{9F889080-7096-9D4B-A5DB-68F555E92826}" presName="parTx1" presStyleLbl="revTx" presStyleIdx="0" presStyleCnt="7"/>
      <dgm:spPr/>
    </dgm:pt>
    <dgm:pt modelId="{1DFD4C1F-A461-6340-945D-B5FD49E49D09}" type="pres">
      <dgm:prSet presAssocID="{9F889080-7096-9D4B-A5DB-68F555E92826}" presName="desTx1" presStyleLbl="revTx" presStyleIdx="1" presStyleCnt="7" custScaleX="197913" custScaleY="224754" custLinFactNeighborX="-267" custLinFactNeighborY="80969">
        <dgm:presLayoutVars>
          <dgm:bulletEnabled val="1"/>
        </dgm:presLayoutVars>
      </dgm:prSet>
      <dgm:spPr/>
    </dgm:pt>
    <dgm:pt modelId="{A925F1A8-1D6E-884C-A427-2DCEECFB55A8}" type="pres">
      <dgm:prSet presAssocID="{9F889080-7096-9D4B-A5DB-68F555E92826}" presName="c1" presStyleLbl="node1" presStyleIdx="0" presStyleCnt="19"/>
      <dgm:spPr/>
    </dgm:pt>
    <dgm:pt modelId="{528DCD96-93A2-5341-A75E-7CE5FC44A6BF}" type="pres">
      <dgm:prSet presAssocID="{9F889080-7096-9D4B-A5DB-68F555E92826}" presName="c2" presStyleLbl="node1" presStyleIdx="1" presStyleCnt="19"/>
      <dgm:spPr/>
    </dgm:pt>
    <dgm:pt modelId="{3785A8CB-5EC1-D84F-B21F-2926F3246F7A}" type="pres">
      <dgm:prSet presAssocID="{9F889080-7096-9D4B-A5DB-68F555E92826}" presName="c3" presStyleLbl="node1" presStyleIdx="2" presStyleCnt="19"/>
      <dgm:spPr/>
    </dgm:pt>
    <dgm:pt modelId="{13F63F5C-88C6-2848-B7B1-DE0B00BF8B7D}" type="pres">
      <dgm:prSet presAssocID="{9F889080-7096-9D4B-A5DB-68F555E92826}" presName="c4" presStyleLbl="node1" presStyleIdx="3" presStyleCnt="19"/>
      <dgm:spPr/>
    </dgm:pt>
    <dgm:pt modelId="{4F8944BC-6D57-B240-8379-EA2B4266FB5C}" type="pres">
      <dgm:prSet presAssocID="{9F889080-7096-9D4B-A5DB-68F555E92826}" presName="c5" presStyleLbl="node1" presStyleIdx="4" presStyleCnt="19"/>
      <dgm:spPr/>
    </dgm:pt>
    <dgm:pt modelId="{9C335194-319E-C74D-AA5C-05099B1646A2}" type="pres">
      <dgm:prSet presAssocID="{9F889080-7096-9D4B-A5DB-68F555E92826}" presName="c6" presStyleLbl="node1" presStyleIdx="5" presStyleCnt="19"/>
      <dgm:spPr/>
    </dgm:pt>
    <dgm:pt modelId="{10BEAF9C-BE21-3C42-B0C8-FE0A372A9186}" type="pres">
      <dgm:prSet presAssocID="{9F889080-7096-9D4B-A5DB-68F555E92826}" presName="c7" presStyleLbl="node1" presStyleIdx="6" presStyleCnt="19"/>
      <dgm:spPr/>
    </dgm:pt>
    <dgm:pt modelId="{244DD5E4-2593-6D44-84AF-6B16CD8C8EB7}" type="pres">
      <dgm:prSet presAssocID="{9F889080-7096-9D4B-A5DB-68F555E92826}" presName="c8" presStyleLbl="node1" presStyleIdx="7" presStyleCnt="19"/>
      <dgm:spPr/>
    </dgm:pt>
    <dgm:pt modelId="{7FBB08F9-D070-8245-BF05-26C5CF33AAF7}" type="pres">
      <dgm:prSet presAssocID="{9F889080-7096-9D4B-A5DB-68F555E92826}" presName="c9" presStyleLbl="node1" presStyleIdx="8" presStyleCnt="19"/>
      <dgm:spPr/>
    </dgm:pt>
    <dgm:pt modelId="{196963EE-0A5E-3C47-A32F-7CA246D3DE05}" type="pres">
      <dgm:prSet presAssocID="{9F889080-7096-9D4B-A5DB-68F555E92826}" presName="c10" presStyleLbl="node1" presStyleIdx="9" presStyleCnt="19"/>
      <dgm:spPr/>
    </dgm:pt>
    <dgm:pt modelId="{37EF083E-DA0F-014A-91E1-F6B02D90AF87}" type="pres">
      <dgm:prSet presAssocID="{9F889080-7096-9D4B-A5DB-68F555E92826}" presName="c11" presStyleLbl="node1" presStyleIdx="10" presStyleCnt="19"/>
      <dgm:spPr/>
    </dgm:pt>
    <dgm:pt modelId="{D1BFFF23-F6E0-544A-8C87-B70FA909D0F7}" type="pres">
      <dgm:prSet presAssocID="{9F889080-7096-9D4B-A5DB-68F555E92826}" presName="c12" presStyleLbl="node1" presStyleIdx="11" presStyleCnt="19"/>
      <dgm:spPr/>
    </dgm:pt>
    <dgm:pt modelId="{F3612625-21F9-ED4C-A07F-44D0E2C3D406}" type="pres">
      <dgm:prSet presAssocID="{9F889080-7096-9D4B-A5DB-68F555E92826}" presName="c13" presStyleLbl="node1" presStyleIdx="12" presStyleCnt="19"/>
      <dgm:spPr/>
    </dgm:pt>
    <dgm:pt modelId="{D852AAA5-90C9-5844-ADFE-28622D793CD4}" type="pres">
      <dgm:prSet presAssocID="{9F889080-7096-9D4B-A5DB-68F555E92826}" presName="c14" presStyleLbl="node1" presStyleIdx="13" presStyleCnt="19"/>
      <dgm:spPr/>
    </dgm:pt>
    <dgm:pt modelId="{22A67F5B-41E5-654C-9787-7CD5F8FA6B29}" type="pres">
      <dgm:prSet presAssocID="{9F889080-7096-9D4B-A5DB-68F555E92826}" presName="c15" presStyleLbl="node1" presStyleIdx="14" presStyleCnt="19"/>
      <dgm:spPr/>
    </dgm:pt>
    <dgm:pt modelId="{9FB89EAA-AA38-BE4C-B812-13FE7467BFA8}" type="pres">
      <dgm:prSet presAssocID="{9F889080-7096-9D4B-A5DB-68F555E92826}" presName="c16" presStyleLbl="node1" presStyleIdx="15" presStyleCnt="19"/>
      <dgm:spPr/>
    </dgm:pt>
    <dgm:pt modelId="{07C1BE58-6E77-1D41-819E-ECE69AB3A959}" type="pres">
      <dgm:prSet presAssocID="{9F889080-7096-9D4B-A5DB-68F555E92826}" presName="c17" presStyleLbl="node1" presStyleIdx="16" presStyleCnt="19"/>
      <dgm:spPr/>
    </dgm:pt>
    <dgm:pt modelId="{4F40E859-3E4E-2745-B4C5-C359C5C317BC}" type="pres">
      <dgm:prSet presAssocID="{9F889080-7096-9D4B-A5DB-68F555E92826}" presName="c18" presStyleLbl="node1" presStyleIdx="17" presStyleCnt="19"/>
      <dgm:spPr/>
    </dgm:pt>
    <dgm:pt modelId="{E67AA458-BF10-1B44-B7F2-17C5553B766A}" type="pres">
      <dgm:prSet presAssocID="{767A3B3B-F843-8146-BEB7-914225D3B0B4}" presName="chevronComposite1" presStyleCnt="0"/>
      <dgm:spPr/>
    </dgm:pt>
    <dgm:pt modelId="{6669A49C-BC51-2C47-BAE4-FBAB6F3E97D7}" type="pres">
      <dgm:prSet presAssocID="{767A3B3B-F843-8146-BEB7-914225D3B0B4}" presName="chevron1" presStyleLbl="sibTrans2D1" presStyleIdx="0" presStyleCnt="3"/>
      <dgm:spPr/>
    </dgm:pt>
    <dgm:pt modelId="{1B9F4230-12CE-7342-A7CB-45918B6312EB}" type="pres">
      <dgm:prSet presAssocID="{767A3B3B-F843-8146-BEB7-914225D3B0B4}" presName="spChevron1" presStyleCnt="0"/>
      <dgm:spPr/>
    </dgm:pt>
    <dgm:pt modelId="{49B5EA8B-1D0A-A245-8116-13DE17095CEF}" type="pres">
      <dgm:prSet presAssocID="{6D2F8A45-22BC-8944-8456-D0590DDAFDDD}" presName="middle" presStyleCnt="0"/>
      <dgm:spPr/>
    </dgm:pt>
    <dgm:pt modelId="{FABAB021-44C3-4047-8DAB-DB331801DEA0}" type="pres">
      <dgm:prSet presAssocID="{6D2F8A45-22BC-8944-8456-D0590DDAFDDD}" presName="parTxMid" presStyleLbl="revTx" presStyleIdx="2" presStyleCnt="7"/>
      <dgm:spPr/>
    </dgm:pt>
    <dgm:pt modelId="{C0F184A4-BE2D-1A46-B585-346AF069BCE1}" type="pres">
      <dgm:prSet presAssocID="{6D2F8A45-22BC-8944-8456-D0590DDAFDDD}" presName="desTxMid" presStyleLbl="revTx" presStyleIdx="3" presStyleCnt="7" custScaleX="114588" custScaleY="174720" custLinFactNeighborX="-1884" custLinFactNeighborY="56527">
        <dgm:presLayoutVars>
          <dgm:bulletEnabled val="1"/>
        </dgm:presLayoutVars>
      </dgm:prSet>
      <dgm:spPr/>
    </dgm:pt>
    <dgm:pt modelId="{71C438C7-D175-C04D-94CF-CA4094208DDC}" type="pres">
      <dgm:prSet presAssocID="{6D2F8A45-22BC-8944-8456-D0590DDAFDDD}" presName="spMid" presStyleCnt="0"/>
      <dgm:spPr/>
    </dgm:pt>
    <dgm:pt modelId="{234D7994-06B4-1F40-BF8D-D92F82CED041}" type="pres">
      <dgm:prSet presAssocID="{1054F0EE-2AC4-7B4C-8C54-A69853F942C9}" presName="chevronComposite1" presStyleCnt="0"/>
      <dgm:spPr/>
    </dgm:pt>
    <dgm:pt modelId="{245DCF2F-7639-A64E-B1E6-A2E099CA27FE}" type="pres">
      <dgm:prSet presAssocID="{1054F0EE-2AC4-7B4C-8C54-A69853F942C9}" presName="chevron1" presStyleLbl="sibTrans2D1" presStyleIdx="1" presStyleCnt="3"/>
      <dgm:spPr/>
    </dgm:pt>
    <dgm:pt modelId="{3D68568A-1900-E048-8721-4C29B9BFD770}" type="pres">
      <dgm:prSet presAssocID="{1054F0EE-2AC4-7B4C-8C54-A69853F942C9}" presName="spChevron1" presStyleCnt="0"/>
      <dgm:spPr/>
    </dgm:pt>
    <dgm:pt modelId="{8F0A3594-D4A7-BD49-8FAD-7ADC44758D50}" type="pres">
      <dgm:prSet presAssocID="{A6974354-CB4D-F942-ABAA-A775D3C6ECE1}" presName="middle" presStyleCnt="0"/>
      <dgm:spPr/>
    </dgm:pt>
    <dgm:pt modelId="{B70AC989-411C-874F-96A0-3134CB01A4D0}" type="pres">
      <dgm:prSet presAssocID="{A6974354-CB4D-F942-ABAA-A775D3C6ECE1}" presName="parTxMid" presStyleLbl="revTx" presStyleIdx="4" presStyleCnt="7"/>
      <dgm:spPr/>
    </dgm:pt>
    <dgm:pt modelId="{F20A76C6-D873-2C4A-A4F3-903E69ACE67A}" type="pres">
      <dgm:prSet presAssocID="{A6974354-CB4D-F942-ABAA-A775D3C6ECE1}" presName="desTxMid" presStyleLbl="revTx" presStyleIdx="5" presStyleCnt="7" custScaleX="124519" custLinFactNeighborY="16808">
        <dgm:presLayoutVars>
          <dgm:bulletEnabled val="1"/>
        </dgm:presLayoutVars>
      </dgm:prSet>
      <dgm:spPr/>
    </dgm:pt>
    <dgm:pt modelId="{D667023D-EFF7-244B-BD0B-9FB6C1FEC873}" type="pres">
      <dgm:prSet presAssocID="{A6974354-CB4D-F942-ABAA-A775D3C6ECE1}" presName="spMid" presStyleCnt="0"/>
      <dgm:spPr/>
    </dgm:pt>
    <dgm:pt modelId="{4CF398D9-C3A3-6743-9B13-66EFB61C4B3D}" type="pres">
      <dgm:prSet presAssocID="{1B9CE7EC-A99E-6447-B828-FC3023BCD262}" presName="chevronComposite1" presStyleCnt="0"/>
      <dgm:spPr/>
    </dgm:pt>
    <dgm:pt modelId="{8C523EEE-5E30-2943-86ED-35659FEDE241}" type="pres">
      <dgm:prSet presAssocID="{1B9CE7EC-A99E-6447-B828-FC3023BCD262}" presName="chevron1" presStyleLbl="sibTrans2D1" presStyleIdx="2" presStyleCnt="3"/>
      <dgm:spPr/>
    </dgm:pt>
    <dgm:pt modelId="{A180B4EC-A4AD-6C47-B72E-624736B6BB22}" type="pres">
      <dgm:prSet presAssocID="{1B9CE7EC-A99E-6447-B828-FC3023BCD262}" presName="spChevron1" presStyleCnt="0"/>
      <dgm:spPr/>
    </dgm:pt>
    <dgm:pt modelId="{1D203D72-14AB-2A4F-BAE2-8FEE768971F1}" type="pres">
      <dgm:prSet presAssocID="{317FA27E-8713-8444-8AB3-4E32199A08B9}" presName="last" presStyleCnt="0"/>
      <dgm:spPr/>
    </dgm:pt>
    <dgm:pt modelId="{F1E18C57-AE6F-DE42-BD26-D547411DCE87}" type="pres">
      <dgm:prSet presAssocID="{317FA27E-8713-8444-8AB3-4E32199A08B9}" presName="circleTx" presStyleLbl="node1" presStyleIdx="18" presStyleCnt="19"/>
      <dgm:spPr/>
    </dgm:pt>
    <dgm:pt modelId="{4B196789-3F55-8E4A-836F-84315546AD52}" type="pres">
      <dgm:prSet presAssocID="{317FA27E-8713-8444-8AB3-4E32199A08B9}" presName="desTxN" presStyleLbl="revTx" presStyleIdx="6" presStyleCnt="7" custScaleX="147219" custLinFactNeighborY="16808">
        <dgm:presLayoutVars>
          <dgm:bulletEnabled val="1"/>
        </dgm:presLayoutVars>
      </dgm:prSet>
      <dgm:spPr/>
    </dgm:pt>
    <dgm:pt modelId="{6C73622B-E086-934F-AFC6-1A5EAAE7D998}" type="pres">
      <dgm:prSet presAssocID="{317FA27E-8713-8444-8AB3-4E32199A08B9}" presName="spN" presStyleCnt="0"/>
      <dgm:spPr/>
    </dgm:pt>
  </dgm:ptLst>
  <dgm:cxnLst>
    <dgm:cxn modelId="{76E52008-435A-5A48-9B70-80E02A2C1DA8}" srcId="{6D2F8A45-22BC-8944-8456-D0590DDAFDDD}" destId="{938F7B31-69E6-3142-9DF3-80372C02EB3F}" srcOrd="4" destOrd="0" parTransId="{162C1FF5-9F4F-1448-A205-BAA558EA2B40}" sibTransId="{34B2DDAC-4436-D94F-8B0C-04D0B34989E2}"/>
    <dgm:cxn modelId="{12CFEC0E-B8D5-5246-867F-3D11C316071B}" type="presOf" srcId="{1788CAD9-9438-8B49-B4CA-3535631D0C16}" destId="{4B196789-3F55-8E4A-836F-84315546AD52}" srcOrd="0" destOrd="1" presId="urn:microsoft.com/office/officeart/2009/3/layout/RandomtoResultProcess"/>
    <dgm:cxn modelId="{70404F16-244D-5249-B6A4-EEB2E16B483F}" type="presOf" srcId="{918FB6C2-3631-8945-82B7-D62B5F775795}" destId="{4B196789-3F55-8E4A-836F-84315546AD52}" srcOrd="0" destOrd="2" presId="urn:microsoft.com/office/officeart/2009/3/layout/RandomtoResultProcess"/>
    <dgm:cxn modelId="{8E6A2517-05B7-C24F-A2B8-65269D7A3F70}" type="presOf" srcId="{5A5F37FB-1569-D346-985C-BD3424B29F76}" destId="{1DFD4C1F-A461-6340-945D-B5FD49E49D09}" srcOrd="0" destOrd="0" presId="urn:microsoft.com/office/officeart/2009/3/layout/RandomtoResultProcess"/>
    <dgm:cxn modelId="{B672411B-D1A5-8848-92B0-D189A100D33A}" type="presOf" srcId="{938F7B31-69E6-3142-9DF3-80372C02EB3F}" destId="{C0F184A4-BE2D-1A46-B585-346AF069BCE1}" srcOrd="0" destOrd="4" presId="urn:microsoft.com/office/officeart/2009/3/layout/RandomtoResultProcess"/>
    <dgm:cxn modelId="{8011DB22-FA1B-D64A-836E-80C524DBC7A1}" type="presOf" srcId="{9F889080-7096-9D4B-A5DB-68F555E92826}" destId="{18FA4B29-C0BF-7C45-B5A9-CC8AAB05C169}" srcOrd="0" destOrd="0" presId="urn:microsoft.com/office/officeart/2009/3/layout/RandomtoResultProcess"/>
    <dgm:cxn modelId="{0C041C2C-53D3-2247-93D8-570D2565D459}" type="presOf" srcId="{6D2F8A45-22BC-8944-8456-D0590DDAFDDD}" destId="{FABAB021-44C3-4047-8DAB-DB331801DEA0}" srcOrd="0" destOrd="0" presId="urn:microsoft.com/office/officeart/2009/3/layout/RandomtoResultProcess"/>
    <dgm:cxn modelId="{FE12373B-0F16-EA47-8833-48AD30EF5191}" srcId="{A6974354-CB4D-F942-ABAA-A775D3C6ECE1}" destId="{1CCD789C-C0E1-4C49-BC48-BD898E00AE25}" srcOrd="2" destOrd="0" parTransId="{72AD4D19-F58A-844E-91EB-58AF1220013B}" sibTransId="{9F2F65EB-5350-4A42-9F44-902055351305}"/>
    <dgm:cxn modelId="{0AE9D23F-8BB3-F949-867F-4DF65EB1A7CC}" srcId="{9F889080-7096-9D4B-A5DB-68F555E92826}" destId="{BCB6561C-088E-3C44-9B23-FEA7E9D021ED}" srcOrd="2" destOrd="0" parTransId="{9F6D2F73-D497-6C47-83BF-0A2F9EFEE29E}" sibTransId="{DDF10566-ED3B-9941-92E6-AC09F81B235F}"/>
    <dgm:cxn modelId="{34F11F42-545F-A549-96C3-A39B6EE1FF86}" srcId="{317FA27E-8713-8444-8AB3-4E32199A08B9}" destId="{BE3A85AD-00D4-1C40-960A-0B463353F56C}" srcOrd="0" destOrd="0" parTransId="{2B439555-2501-344E-9B3B-CEB819F926E3}" sibTransId="{092E5D6C-ADD9-9D4A-9D70-B8A236152ED0}"/>
    <dgm:cxn modelId="{90CAFE48-F060-9F44-BAA1-34304903CDBC}" srcId="{6D2F8A45-22BC-8944-8456-D0590DDAFDDD}" destId="{B03A8FAD-AC11-2B48-BFBA-8D8A042A98C9}" srcOrd="2" destOrd="0" parTransId="{9F7A9871-1380-4243-A576-FF740FD9B9F9}" sibTransId="{BA18E083-683C-644E-AA67-DCD61B51A5A0}"/>
    <dgm:cxn modelId="{F88C4753-ECC0-B243-81A4-33777367047B}" srcId="{EB5BEB92-8F72-B940-985A-E60439B10C0C}" destId="{317FA27E-8713-8444-8AB3-4E32199A08B9}" srcOrd="3" destOrd="0" parTransId="{A97CA62D-9A5E-8F4E-8F75-706F4E4F6476}" sibTransId="{504AB0EA-D8AB-C147-A593-965B9797C3CB}"/>
    <dgm:cxn modelId="{369CB95A-97D2-6B4D-ABE0-FB3CCE8CDC9E}" type="presOf" srcId="{C2C3104B-1D54-C449-9FF7-B88776FB8687}" destId="{F20A76C6-D873-2C4A-A4F3-903E69ACE67A}" srcOrd="0" destOrd="0" presId="urn:microsoft.com/office/officeart/2009/3/layout/RandomtoResultProcess"/>
    <dgm:cxn modelId="{0DA7E35B-48A5-FC4A-942A-B82171905DAF}" type="presOf" srcId="{C240257A-9514-E642-B0C5-396094AC213E}" destId="{1DFD4C1F-A461-6340-945D-B5FD49E49D09}" srcOrd="0" destOrd="1" presId="urn:microsoft.com/office/officeart/2009/3/layout/RandomtoResultProcess"/>
    <dgm:cxn modelId="{B903985F-60DC-6043-AC46-7B0F106292B8}" type="presOf" srcId="{317FA27E-8713-8444-8AB3-4E32199A08B9}" destId="{F1E18C57-AE6F-DE42-BD26-D547411DCE87}" srcOrd="0" destOrd="0" presId="urn:microsoft.com/office/officeart/2009/3/layout/RandomtoResultProcess"/>
    <dgm:cxn modelId="{45FF9F60-24E8-B440-A4EF-8315F8A11F0B}" type="presOf" srcId="{EB5BEB92-8F72-B940-985A-E60439B10C0C}" destId="{13150E5A-EAAB-8D49-9085-58FD660853CD}" srcOrd="0" destOrd="0" presId="urn:microsoft.com/office/officeart/2009/3/layout/RandomtoResultProcess"/>
    <dgm:cxn modelId="{4A037868-91A3-9741-919D-A89915F5076A}" type="presOf" srcId="{B03A8FAD-AC11-2B48-BFBA-8D8A042A98C9}" destId="{C0F184A4-BE2D-1A46-B585-346AF069BCE1}" srcOrd="0" destOrd="2" presId="urn:microsoft.com/office/officeart/2009/3/layout/RandomtoResultProcess"/>
    <dgm:cxn modelId="{9D05886C-3544-F444-994C-A22D7ADBA627}" srcId="{6D2F8A45-22BC-8944-8456-D0590DDAFDDD}" destId="{27909939-F6E3-D243-AACD-A78C2E3D5675}" srcOrd="0" destOrd="0" parTransId="{630107E2-B70B-F94D-B2A8-571885036DC1}" sibTransId="{539A2945-FA93-4D45-8933-0B04FAE44A38}"/>
    <dgm:cxn modelId="{27C1BF6C-A102-824B-BDBA-CA0786986D6B}" srcId="{A6974354-CB4D-F942-ABAA-A775D3C6ECE1}" destId="{C2C3104B-1D54-C449-9FF7-B88776FB8687}" srcOrd="0" destOrd="0" parTransId="{14CA10F7-FA7E-6F41-8D1A-197CE3B65D58}" sibTransId="{9E35AD62-CDAC-8A42-B4D2-3CDA326A9CA8}"/>
    <dgm:cxn modelId="{4B2E6D83-B686-704E-904C-1A98854F9B3D}" srcId="{9F889080-7096-9D4B-A5DB-68F555E92826}" destId="{C240257A-9514-E642-B0C5-396094AC213E}" srcOrd="1" destOrd="0" parTransId="{E6F69408-2F22-134E-A42F-45085A4AD448}" sibTransId="{CB1B2099-635A-B642-9358-05E4AF0CF6A6}"/>
    <dgm:cxn modelId="{576C5789-3927-E04B-8710-685659DDFAF7}" srcId="{EB5BEB92-8F72-B940-985A-E60439B10C0C}" destId="{9F889080-7096-9D4B-A5DB-68F555E92826}" srcOrd="0" destOrd="0" parTransId="{A949ED8D-CB83-E44F-92EC-2ADCECBA2E4B}" sibTransId="{767A3B3B-F843-8146-BEB7-914225D3B0B4}"/>
    <dgm:cxn modelId="{4438B992-58BA-3844-AEF8-BF693A01B34C}" srcId="{9F889080-7096-9D4B-A5DB-68F555E92826}" destId="{2DADABA5-E5E2-7441-878C-5C12A34BF356}" srcOrd="3" destOrd="0" parTransId="{351EF92F-0DD6-B34B-93B7-337C353A61FD}" sibTransId="{F7154633-DB1F-7E46-89AA-70685ED94E08}"/>
    <dgm:cxn modelId="{2C10F294-0FF9-5A44-800B-7E554FA99690}" type="presOf" srcId="{BCB6561C-088E-3C44-9B23-FEA7E9D021ED}" destId="{1DFD4C1F-A461-6340-945D-B5FD49E49D09}" srcOrd="0" destOrd="2" presId="urn:microsoft.com/office/officeart/2009/3/layout/RandomtoResultProcess"/>
    <dgm:cxn modelId="{BB807596-6CE2-A84B-B0BB-16E9047AEC84}" type="presOf" srcId="{1CCD789C-C0E1-4C49-BC48-BD898E00AE25}" destId="{F20A76C6-D873-2C4A-A4F3-903E69ACE67A}" srcOrd="0" destOrd="2" presId="urn:microsoft.com/office/officeart/2009/3/layout/RandomtoResultProcess"/>
    <dgm:cxn modelId="{41B9AF96-553E-8343-9B0C-25DFF34A0339}" srcId="{9F889080-7096-9D4B-A5DB-68F555E92826}" destId="{5A5F37FB-1569-D346-985C-BD3424B29F76}" srcOrd="0" destOrd="0" parTransId="{83CD3E54-3918-5741-BBD6-C99A4CC2CAC1}" sibTransId="{E4C56A90-4D0C-B64B-8B2C-DBF746B78A52}"/>
    <dgm:cxn modelId="{5F43199B-99A3-0A43-9FAA-CB90C08A6C19}" type="presOf" srcId="{2DADABA5-E5E2-7441-878C-5C12A34BF356}" destId="{1DFD4C1F-A461-6340-945D-B5FD49E49D09}" srcOrd="0" destOrd="3" presId="urn:microsoft.com/office/officeart/2009/3/layout/RandomtoResultProcess"/>
    <dgm:cxn modelId="{8566AD9E-FC25-3045-BE37-F3FE11DF21A3}" type="presOf" srcId="{D2598A3B-E646-2346-97EA-3DEF1A357D21}" destId="{C0F184A4-BE2D-1A46-B585-346AF069BCE1}" srcOrd="0" destOrd="1" presId="urn:microsoft.com/office/officeart/2009/3/layout/RandomtoResultProcess"/>
    <dgm:cxn modelId="{526627A5-4FEC-9546-8BBB-2B10BF7F2C59}" type="presOf" srcId="{1A96FCF6-DCB1-EF49-9FA0-77F441B01AEF}" destId="{F20A76C6-D873-2C4A-A4F3-903E69ACE67A}" srcOrd="0" destOrd="1" presId="urn:microsoft.com/office/officeart/2009/3/layout/RandomtoResultProcess"/>
    <dgm:cxn modelId="{98DAA9A8-982A-E449-BE7F-56B9AB6B4EEA}" srcId="{317FA27E-8713-8444-8AB3-4E32199A08B9}" destId="{918FB6C2-3631-8945-82B7-D62B5F775795}" srcOrd="2" destOrd="0" parTransId="{FE5A954F-414D-7E4C-976A-AADCCB8C5E63}" sibTransId="{A0D61EDB-90C6-5143-93B4-8FE36588CDCB}"/>
    <dgm:cxn modelId="{7F969FAE-F257-9044-BFA5-85DA962686E7}" type="presOf" srcId="{7142020F-2008-EA40-AD16-22145B941113}" destId="{C0F184A4-BE2D-1A46-B585-346AF069BCE1}" srcOrd="0" destOrd="3" presId="urn:microsoft.com/office/officeart/2009/3/layout/RandomtoResultProcess"/>
    <dgm:cxn modelId="{640EAEBE-876A-7348-B4BC-1956770F1DB5}" type="presOf" srcId="{27909939-F6E3-D243-AACD-A78C2E3D5675}" destId="{C0F184A4-BE2D-1A46-B585-346AF069BCE1}" srcOrd="0" destOrd="0" presId="urn:microsoft.com/office/officeart/2009/3/layout/RandomtoResultProcess"/>
    <dgm:cxn modelId="{081BC9C2-4D12-1B46-8465-2FAEBD0E35CE}" srcId="{317FA27E-8713-8444-8AB3-4E32199A08B9}" destId="{1788CAD9-9438-8B49-B4CA-3535631D0C16}" srcOrd="1" destOrd="0" parTransId="{027E0332-2D6A-7348-8A5D-1E89B586BE45}" sibTransId="{3DEA78D5-31B0-9D48-AF2A-21A7B16380EC}"/>
    <dgm:cxn modelId="{050CA4C3-57BC-CC48-AA02-BD6E58E97FC6}" type="presOf" srcId="{BE3A85AD-00D4-1C40-960A-0B463353F56C}" destId="{4B196789-3F55-8E4A-836F-84315546AD52}" srcOrd="0" destOrd="0" presId="urn:microsoft.com/office/officeart/2009/3/layout/RandomtoResultProcess"/>
    <dgm:cxn modelId="{C2D4E8D3-ABC2-224C-B8A5-AE56EB6BD6AB}" srcId="{EB5BEB92-8F72-B940-985A-E60439B10C0C}" destId="{6D2F8A45-22BC-8944-8456-D0590DDAFDDD}" srcOrd="1" destOrd="0" parTransId="{74C74EAD-3511-0147-88BF-EBF0F38A465F}" sibTransId="{1054F0EE-2AC4-7B4C-8C54-A69853F942C9}"/>
    <dgm:cxn modelId="{BF9410D5-AA58-724D-9D8D-A6448D8382DD}" srcId="{A6974354-CB4D-F942-ABAA-A775D3C6ECE1}" destId="{1A96FCF6-DCB1-EF49-9FA0-77F441B01AEF}" srcOrd="1" destOrd="0" parTransId="{C9356284-2529-204E-931C-716AD10793F2}" sibTransId="{E1484831-40D0-264A-A64E-68C3A18658BA}"/>
    <dgm:cxn modelId="{E535E9EC-FE8D-914F-B8B5-30C1EBBBC032}" srcId="{6D2F8A45-22BC-8944-8456-D0590DDAFDDD}" destId="{7142020F-2008-EA40-AD16-22145B941113}" srcOrd="3" destOrd="0" parTransId="{85570756-55FC-A842-AFD2-A150A10993DE}" sibTransId="{D2C9D6C6-FAD8-1040-85B3-AD1F656B5268}"/>
    <dgm:cxn modelId="{42F844F4-2B9D-4D4D-B3DD-F92B27BAC597}" srcId="{6D2F8A45-22BC-8944-8456-D0590DDAFDDD}" destId="{D2598A3B-E646-2346-97EA-3DEF1A357D21}" srcOrd="1" destOrd="0" parTransId="{82123FFB-C575-E54B-B85D-8D32FA057A2A}" sibTransId="{62365F50-D6A7-E848-BD84-FFDE7C40BFAB}"/>
    <dgm:cxn modelId="{E05D97F6-72D5-3B4F-89AD-8A1347E2AF87}" type="presOf" srcId="{A6974354-CB4D-F942-ABAA-A775D3C6ECE1}" destId="{B70AC989-411C-874F-96A0-3134CB01A4D0}" srcOrd="0" destOrd="0" presId="urn:microsoft.com/office/officeart/2009/3/layout/RandomtoResultProcess"/>
    <dgm:cxn modelId="{A01B6EFC-8050-614E-A84F-67856F24100B}" srcId="{EB5BEB92-8F72-B940-985A-E60439B10C0C}" destId="{A6974354-CB4D-F942-ABAA-A775D3C6ECE1}" srcOrd="2" destOrd="0" parTransId="{B5589A5A-9E6A-4145-9B7B-EFAE369DB496}" sibTransId="{1B9CE7EC-A99E-6447-B828-FC3023BCD262}"/>
    <dgm:cxn modelId="{6F200D1E-CF1E-5B4D-9C5E-A794FE62C1E3}" type="presParOf" srcId="{13150E5A-EAAB-8D49-9085-58FD660853CD}" destId="{7B1D9BBC-D44A-3944-BC9B-48E7346904E8}" srcOrd="0" destOrd="0" presId="urn:microsoft.com/office/officeart/2009/3/layout/RandomtoResultProcess"/>
    <dgm:cxn modelId="{C79F5D66-51FF-D346-8966-369620536DCD}" type="presParOf" srcId="{7B1D9BBC-D44A-3944-BC9B-48E7346904E8}" destId="{18FA4B29-C0BF-7C45-B5A9-CC8AAB05C169}" srcOrd="0" destOrd="0" presId="urn:microsoft.com/office/officeart/2009/3/layout/RandomtoResultProcess"/>
    <dgm:cxn modelId="{DC6C093F-9141-3340-8BAC-A0725C375D8E}" type="presParOf" srcId="{7B1D9BBC-D44A-3944-BC9B-48E7346904E8}" destId="{1DFD4C1F-A461-6340-945D-B5FD49E49D09}" srcOrd="1" destOrd="0" presId="urn:microsoft.com/office/officeart/2009/3/layout/RandomtoResultProcess"/>
    <dgm:cxn modelId="{4D7BD94D-9594-3E4E-BD93-D8FDF575DC7E}" type="presParOf" srcId="{7B1D9BBC-D44A-3944-BC9B-48E7346904E8}" destId="{A925F1A8-1D6E-884C-A427-2DCEECFB55A8}" srcOrd="2" destOrd="0" presId="urn:microsoft.com/office/officeart/2009/3/layout/RandomtoResultProcess"/>
    <dgm:cxn modelId="{CF71E9C7-C352-7C4B-86A0-E72CC7E8B85B}" type="presParOf" srcId="{7B1D9BBC-D44A-3944-BC9B-48E7346904E8}" destId="{528DCD96-93A2-5341-A75E-7CE5FC44A6BF}" srcOrd="3" destOrd="0" presId="urn:microsoft.com/office/officeart/2009/3/layout/RandomtoResultProcess"/>
    <dgm:cxn modelId="{F530A913-9D13-2541-A3F7-E889C27F3143}" type="presParOf" srcId="{7B1D9BBC-D44A-3944-BC9B-48E7346904E8}" destId="{3785A8CB-5EC1-D84F-B21F-2926F3246F7A}" srcOrd="4" destOrd="0" presId="urn:microsoft.com/office/officeart/2009/3/layout/RandomtoResultProcess"/>
    <dgm:cxn modelId="{B6685E8F-36E9-ED4C-B6A0-2377928CC6D5}" type="presParOf" srcId="{7B1D9BBC-D44A-3944-BC9B-48E7346904E8}" destId="{13F63F5C-88C6-2848-B7B1-DE0B00BF8B7D}" srcOrd="5" destOrd="0" presId="urn:microsoft.com/office/officeart/2009/3/layout/RandomtoResultProcess"/>
    <dgm:cxn modelId="{EEB23835-C7D5-F343-9B2C-079180B7BBD9}" type="presParOf" srcId="{7B1D9BBC-D44A-3944-BC9B-48E7346904E8}" destId="{4F8944BC-6D57-B240-8379-EA2B4266FB5C}" srcOrd="6" destOrd="0" presId="urn:microsoft.com/office/officeart/2009/3/layout/RandomtoResultProcess"/>
    <dgm:cxn modelId="{B15B36E3-C421-984B-944B-869FFEC1C431}" type="presParOf" srcId="{7B1D9BBC-D44A-3944-BC9B-48E7346904E8}" destId="{9C335194-319E-C74D-AA5C-05099B1646A2}" srcOrd="7" destOrd="0" presId="urn:microsoft.com/office/officeart/2009/3/layout/RandomtoResultProcess"/>
    <dgm:cxn modelId="{DB69FAEB-7364-B849-BD39-53A285C0F7E4}" type="presParOf" srcId="{7B1D9BBC-D44A-3944-BC9B-48E7346904E8}" destId="{10BEAF9C-BE21-3C42-B0C8-FE0A372A9186}" srcOrd="8" destOrd="0" presId="urn:microsoft.com/office/officeart/2009/3/layout/RandomtoResultProcess"/>
    <dgm:cxn modelId="{EC5EAF93-BFCC-0547-93C2-D7F64028B085}" type="presParOf" srcId="{7B1D9BBC-D44A-3944-BC9B-48E7346904E8}" destId="{244DD5E4-2593-6D44-84AF-6B16CD8C8EB7}" srcOrd="9" destOrd="0" presId="urn:microsoft.com/office/officeart/2009/3/layout/RandomtoResultProcess"/>
    <dgm:cxn modelId="{561688A0-F11C-C641-809D-A919B6DAAA2E}" type="presParOf" srcId="{7B1D9BBC-D44A-3944-BC9B-48E7346904E8}" destId="{7FBB08F9-D070-8245-BF05-26C5CF33AAF7}" srcOrd="10" destOrd="0" presId="urn:microsoft.com/office/officeart/2009/3/layout/RandomtoResultProcess"/>
    <dgm:cxn modelId="{F5097C50-4E2E-034A-B4DE-9198BB59758E}" type="presParOf" srcId="{7B1D9BBC-D44A-3944-BC9B-48E7346904E8}" destId="{196963EE-0A5E-3C47-A32F-7CA246D3DE05}" srcOrd="11" destOrd="0" presId="urn:microsoft.com/office/officeart/2009/3/layout/RandomtoResultProcess"/>
    <dgm:cxn modelId="{C36704F9-0869-A146-90CB-A91F3B224D06}" type="presParOf" srcId="{7B1D9BBC-D44A-3944-BC9B-48E7346904E8}" destId="{37EF083E-DA0F-014A-91E1-F6B02D90AF87}" srcOrd="12" destOrd="0" presId="urn:microsoft.com/office/officeart/2009/3/layout/RandomtoResultProcess"/>
    <dgm:cxn modelId="{637D24B9-A024-6644-937D-0141B86A549A}" type="presParOf" srcId="{7B1D9BBC-D44A-3944-BC9B-48E7346904E8}" destId="{D1BFFF23-F6E0-544A-8C87-B70FA909D0F7}" srcOrd="13" destOrd="0" presId="urn:microsoft.com/office/officeart/2009/3/layout/RandomtoResultProcess"/>
    <dgm:cxn modelId="{39A94B56-F27D-684D-BC24-49051DA15C6C}" type="presParOf" srcId="{7B1D9BBC-D44A-3944-BC9B-48E7346904E8}" destId="{F3612625-21F9-ED4C-A07F-44D0E2C3D406}" srcOrd="14" destOrd="0" presId="urn:microsoft.com/office/officeart/2009/3/layout/RandomtoResultProcess"/>
    <dgm:cxn modelId="{36B91CFE-38C4-134B-9822-BF4B3B581775}" type="presParOf" srcId="{7B1D9BBC-D44A-3944-BC9B-48E7346904E8}" destId="{D852AAA5-90C9-5844-ADFE-28622D793CD4}" srcOrd="15" destOrd="0" presId="urn:microsoft.com/office/officeart/2009/3/layout/RandomtoResultProcess"/>
    <dgm:cxn modelId="{14228B4E-68D0-5E4B-ACE1-24C734F5B6E1}" type="presParOf" srcId="{7B1D9BBC-D44A-3944-BC9B-48E7346904E8}" destId="{22A67F5B-41E5-654C-9787-7CD5F8FA6B29}" srcOrd="16" destOrd="0" presId="urn:microsoft.com/office/officeart/2009/3/layout/RandomtoResultProcess"/>
    <dgm:cxn modelId="{6C51CAD3-316E-6040-B69F-23A40DBB21B6}" type="presParOf" srcId="{7B1D9BBC-D44A-3944-BC9B-48E7346904E8}" destId="{9FB89EAA-AA38-BE4C-B812-13FE7467BFA8}" srcOrd="17" destOrd="0" presId="urn:microsoft.com/office/officeart/2009/3/layout/RandomtoResultProcess"/>
    <dgm:cxn modelId="{1C0FB2F6-D63F-A54E-88F1-F701CF0B8BCC}" type="presParOf" srcId="{7B1D9BBC-D44A-3944-BC9B-48E7346904E8}" destId="{07C1BE58-6E77-1D41-819E-ECE69AB3A959}" srcOrd="18" destOrd="0" presId="urn:microsoft.com/office/officeart/2009/3/layout/RandomtoResultProcess"/>
    <dgm:cxn modelId="{0BEE9200-E6DE-CC40-8739-6B2757A1D70F}" type="presParOf" srcId="{7B1D9BBC-D44A-3944-BC9B-48E7346904E8}" destId="{4F40E859-3E4E-2745-B4C5-C359C5C317BC}" srcOrd="19" destOrd="0" presId="urn:microsoft.com/office/officeart/2009/3/layout/RandomtoResultProcess"/>
    <dgm:cxn modelId="{59C6BDB3-AEBE-6E42-8FC4-0CE41F1B8814}" type="presParOf" srcId="{13150E5A-EAAB-8D49-9085-58FD660853CD}" destId="{E67AA458-BF10-1B44-B7F2-17C5553B766A}" srcOrd="1" destOrd="0" presId="urn:microsoft.com/office/officeart/2009/3/layout/RandomtoResultProcess"/>
    <dgm:cxn modelId="{34E26B2F-8C0B-7C49-8645-6D531004C21A}" type="presParOf" srcId="{E67AA458-BF10-1B44-B7F2-17C5553B766A}" destId="{6669A49C-BC51-2C47-BAE4-FBAB6F3E97D7}" srcOrd="0" destOrd="0" presId="urn:microsoft.com/office/officeart/2009/3/layout/RandomtoResultProcess"/>
    <dgm:cxn modelId="{C0A12299-A40C-B244-885C-C4C56A00CB7B}" type="presParOf" srcId="{E67AA458-BF10-1B44-B7F2-17C5553B766A}" destId="{1B9F4230-12CE-7342-A7CB-45918B6312EB}" srcOrd="1" destOrd="0" presId="urn:microsoft.com/office/officeart/2009/3/layout/RandomtoResultProcess"/>
    <dgm:cxn modelId="{505E8BF3-E44C-644F-B5CD-26B3E6FC2062}" type="presParOf" srcId="{13150E5A-EAAB-8D49-9085-58FD660853CD}" destId="{49B5EA8B-1D0A-A245-8116-13DE17095CEF}" srcOrd="2" destOrd="0" presId="urn:microsoft.com/office/officeart/2009/3/layout/RandomtoResultProcess"/>
    <dgm:cxn modelId="{E07CE884-1BC4-F143-AC4E-58C6B2AD4071}" type="presParOf" srcId="{49B5EA8B-1D0A-A245-8116-13DE17095CEF}" destId="{FABAB021-44C3-4047-8DAB-DB331801DEA0}" srcOrd="0" destOrd="0" presId="urn:microsoft.com/office/officeart/2009/3/layout/RandomtoResultProcess"/>
    <dgm:cxn modelId="{A3F612DB-DADC-2843-93CC-692901E09D8E}" type="presParOf" srcId="{49B5EA8B-1D0A-A245-8116-13DE17095CEF}" destId="{C0F184A4-BE2D-1A46-B585-346AF069BCE1}" srcOrd="1" destOrd="0" presId="urn:microsoft.com/office/officeart/2009/3/layout/RandomtoResultProcess"/>
    <dgm:cxn modelId="{8CFEBC5C-699A-A340-80B1-193E64008863}" type="presParOf" srcId="{49B5EA8B-1D0A-A245-8116-13DE17095CEF}" destId="{71C438C7-D175-C04D-94CF-CA4094208DDC}" srcOrd="2" destOrd="0" presId="urn:microsoft.com/office/officeart/2009/3/layout/RandomtoResultProcess"/>
    <dgm:cxn modelId="{E8A2EE55-59F1-3245-9B07-46080F1E9164}" type="presParOf" srcId="{13150E5A-EAAB-8D49-9085-58FD660853CD}" destId="{234D7994-06B4-1F40-BF8D-D92F82CED041}" srcOrd="3" destOrd="0" presId="urn:microsoft.com/office/officeart/2009/3/layout/RandomtoResultProcess"/>
    <dgm:cxn modelId="{D790F398-AF94-6046-ACE0-680790132032}" type="presParOf" srcId="{234D7994-06B4-1F40-BF8D-D92F82CED041}" destId="{245DCF2F-7639-A64E-B1E6-A2E099CA27FE}" srcOrd="0" destOrd="0" presId="urn:microsoft.com/office/officeart/2009/3/layout/RandomtoResultProcess"/>
    <dgm:cxn modelId="{B16A00E9-8CF7-2B44-A081-69621469531D}" type="presParOf" srcId="{234D7994-06B4-1F40-BF8D-D92F82CED041}" destId="{3D68568A-1900-E048-8721-4C29B9BFD770}" srcOrd="1" destOrd="0" presId="urn:microsoft.com/office/officeart/2009/3/layout/RandomtoResultProcess"/>
    <dgm:cxn modelId="{C661E295-136F-DE49-8810-EAB199938770}" type="presParOf" srcId="{13150E5A-EAAB-8D49-9085-58FD660853CD}" destId="{8F0A3594-D4A7-BD49-8FAD-7ADC44758D50}" srcOrd="4" destOrd="0" presId="urn:microsoft.com/office/officeart/2009/3/layout/RandomtoResultProcess"/>
    <dgm:cxn modelId="{901947F9-7A5E-374B-891C-E3F858281DD1}" type="presParOf" srcId="{8F0A3594-D4A7-BD49-8FAD-7ADC44758D50}" destId="{B70AC989-411C-874F-96A0-3134CB01A4D0}" srcOrd="0" destOrd="0" presId="urn:microsoft.com/office/officeart/2009/3/layout/RandomtoResultProcess"/>
    <dgm:cxn modelId="{C0493375-E5D9-3C41-B16E-7E52C7B1C154}" type="presParOf" srcId="{8F0A3594-D4A7-BD49-8FAD-7ADC44758D50}" destId="{F20A76C6-D873-2C4A-A4F3-903E69ACE67A}" srcOrd="1" destOrd="0" presId="urn:microsoft.com/office/officeart/2009/3/layout/RandomtoResultProcess"/>
    <dgm:cxn modelId="{6A6A0B6D-3CBF-C949-9C2F-6A38B45F7851}" type="presParOf" srcId="{8F0A3594-D4A7-BD49-8FAD-7ADC44758D50}" destId="{D667023D-EFF7-244B-BD0B-9FB6C1FEC873}" srcOrd="2" destOrd="0" presId="urn:microsoft.com/office/officeart/2009/3/layout/RandomtoResultProcess"/>
    <dgm:cxn modelId="{3F372BF2-193F-D443-BEEF-1712CF7170A1}" type="presParOf" srcId="{13150E5A-EAAB-8D49-9085-58FD660853CD}" destId="{4CF398D9-C3A3-6743-9B13-66EFB61C4B3D}" srcOrd="5" destOrd="0" presId="urn:microsoft.com/office/officeart/2009/3/layout/RandomtoResultProcess"/>
    <dgm:cxn modelId="{F910A464-EA02-A244-A56F-65942DE31168}" type="presParOf" srcId="{4CF398D9-C3A3-6743-9B13-66EFB61C4B3D}" destId="{8C523EEE-5E30-2943-86ED-35659FEDE241}" srcOrd="0" destOrd="0" presId="urn:microsoft.com/office/officeart/2009/3/layout/RandomtoResultProcess"/>
    <dgm:cxn modelId="{46E6D683-A276-0C44-B47D-4420DDD66F66}" type="presParOf" srcId="{4CF398D9-C3A3-6743-9B13-66EFB61C4B3D}" destId="{A180B4EC-A4AD-6C47-B72E-624736B6BB22}" srcOrd="1" destOrd="0" presId="urn:microsoft.com/office/officeart/2009/3/layout/RandomtoResultProcess"/>
    <dgm:cxn modelId="{D4FE41A3-52D2-1240-B45C-88AC061DBA40}" type="presParOf" srcId="{13150E5A-EAAB-8D49-9085-58FD660853CD}" destId="{1D203D72-14AB-2A4F-BAE2-8FEE768971F1}" srcOrd="6" destOrd="0" presId="urn:microsoft.com/office/officeart/2009/3/layout/RandomtoResultProcess"/>
    <dgm:cxn modelId="{5FCB0FD3-0211-2A4A-9352-45259EACF84E}" type="presParOf" srcId="{1D203D72-14AB-2A4F-BAE2-8FEE768971F1}" destId="{F1E18C57-AE6F-DE42-BD26-D547411DCE87}" srcOrd="0" destOrd="0" presId="urn:microsoft.com/office/officeart/2009/3/layout/RandomtoResultProcess"/>
    <dgm:cxn modelId="{D14581A9-839F-8048-8756-341628C4BB1F}" type="presParOf" srcId="{1D203D72-14AB-2A4F-BAE2-8FEE768971F1}" destId="{4B196789-3F55-8E4A-836F-84315546AD52}" srcOrd="1" destOrd="0" presId="urn:microsoft.com/office/officeart/2009/3/layout/RandomtoResultProcess"/>
    <dgm:cxn modelId="{604D5029-8253-6B4B-81A1-B2B42E3F279C}" type="presParOf" srcId="{1D203D72-14AB-2A4F-BAE2-8FEE768971F1}" destId="{6C73622B-E086-934F-AFC6-1A5EAAE7D998}"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DB5BA0-D695-B141-B7FF-D96ECFC19A9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91104A5-D3CB-3349-B0D0-30707CCE1BC0}">
      <dgm:prSet/>
      <dgm:spPr/>
      <dgm:t>
        <a:bodyPr/>
        <a:lstStyle/>
        <a:p>
          <a:r>
            <a:rPr lang="fr-FR"/>
            <a:t>Points de vues multiples : interne, externe, omniscient</a:t>
          </a:r>
        </a:p>
      </dgm:t>
    </dgm:pt>
    <dgm:pt modelId="{A6DCFA62-8CA5-764F-A70D-6775362D74D5}" type="parTrans" cxnId="{65E5F3C4-0898-2945-A231-7E784EE34CA7}">
      <dgm:prSet/>
      <dgm:spPr/>
      <dgm:t>
        <a:bodyPr/>
        <a:lstStyle/>
        <a:p>
          <a:endParaRPr lang="en-US"/>
        </a:p>
      </dgm:t>
    </dgm:pt>
    <dgm:pt modelId="{E59C1EA0-6574-474F-8F32-3862C71EE792}" type="sibTrans" cxnId="{65E5F3C4-0898-2945-A231-7E784EE34CA7}">
      <dgm:prSet/>
      <dgm:spPr/>
      <dgm:t>
        <a:bodyPr/>
        <a:lstStyle/>
        <a:p>
          <a:endParaRPr lang="en-US"/>
        </a:p>
      </dgm:t>
    </dgm:pt>
    <dgm:pt modelId="{B59DAA78-97CB-BC4C-A289-39DB26024294}">
      <dgm:prSet/>
      <dgm:spPr/>
      <dgm:t>
        <a:bodyPr/>
        <a:lstStyle/>
        <a:p>
          <a:r>
            <a:rPr lang="fr-FR"/>
            <a:t>La prise en compte du contexte (environnement)</a:t>
          </a:r>
        </a:p>
      </dgm:t>
    </dgm:pt>
    <dgm:pt modelId="{E5D83866-5819-424D-80CE-7614EB653985}" type="parTrans" cxnId="{1125B4DF-810D-4D4C-889E-548AA06EC103}">
      <dgm:prSet/>
      <dgm:spPr/>
      <dgm:t>
        <a:bodyPr/>
        <a:lstStyle/>
        <a:p>
          <a:endParaRPr lang="en-US"/>
        </a:p>
      </dgm:t>
    </dgm:pt>
    <dgm:pt modelId="{7B67FD82-3407-9944-B845-EB424C13F315}" type="sibTrans" cxnId="{1125B4DF-810D-4D4C-889E-548AA06EC103}">
      <dgm:prSet/>
      <dgm:spPr/>
      <dgm:t>
        <a:bodyPr/>
        <a:lstStyle/>
        <a:p>
          <a:endParaRPr lang="en-US"/>
        </a:p>
      </dgm:t>
    </dgm:pt>
    <dgm:pt modelId="{ECF073E5-C317-5144-A12E-88D23E875970}">
      <dgm:prSet/>
      <dgm:spPr/>
      <dgm:t>
        <a:bodyPr/>
        <a:lstStyle/>
        <a:p>
          <a:r>
            <a:rPr lang="fr-FR"/>
            <a:t>Hétérogénéité</a:t>
          </a:r>
        </a:p>
      </dgm:t>
    </dgm:pt>
    <dgm:pt modelId="{92C71F0C-4FBA-A942-AF7C-9BDED6B4699A}" type="parTrans" cxnId="{BD47F197-5064-E94D-AA1E-839F823E8171}">
      <dgm:prSet/>
      <dgm:spPr/>
      <dgm:t>
        <a:bodyPr/>
        <a:lstStyle/>
        <a:p>
          <a:endParaRPr lang="en-US"/>
        </a:p>
      </dgm:t>
    </dgm:pt>
    <dgm:pt modelId="{D8FBAF61-AEE8-D84D-B589-10D22D88D41A}" type="sibTrans" cxnId="{BD47F197-5064-E94D-AA1E-839F823E8171}">
      <dgm:prSet/>
      <dgm:spPr/>
      <dgm:t>
        <a:bodyPr/>
        <a:lstStyle/>
        <a:p>
          <a:endParaRPr lang="en-US"/>
        </a:p>
      </dgm:t>
    </dgm:pt>
    <dgm:pt modelId="{B4826050-7BAA-D245-A423-69393BED320C}">
      <dgm:prSet/>
      <dgm:spPr/>
      <dgm:t>
        <a:bodyPr/>
        <a:lstStyle/>
        <a:p>
          <a:r>
            <a:rPr lang="fr-FR"/>
            <a:t>Multidisciplinarité</a:t>
          </a:r>
        </a:p>
      </dgm:t>
    </dgm:pt>
    <dgm:pt modelId="{462FE032-695E-1440-974D-431F64495CC4}" type="parTrans" cxnId="{F2CFD620-000F-6D42-8C24-7BBF24179DA4}">
      <dgm:prSet/>
      <dgm:spPr/>
      <dgm:t>
        <a:bodyPr/>
        <a:lstStyle/>
        <a:p>
          <a:endParaRPr lang="en-US"/>
        </a:p>
      </dgm:t>
    </dgm:pt>
    <dgm:pt modelId="{D9197367-2CA5-F841-A06E-48F9E3B23FBA}" type="sibTrans" cxnId="{F2CFD620-000F-6D42-8C24-7BBF24179DA4}">
      <dgm:prSet/>
      <dgm:spPr/>
      <dgm:t>
        <a:bodyPr/>
        <a:lstStyle/>
        <a:p>
          <a:endParaRPr lang="en-US"/>
        </a:p>
      </dgm:t>
    </dgm:pt>
    <dgm:pt modelId="{97C5239A-164E-444B-BF22-06010B1B001F}">
      <dgm:prSet/>
      <dgm:spPr/>
      <dgm:t>
        <a:bodyPr/>
        <a:lstStyle/>
        <a:p>
          <a:r>
            <a:rPr lang="fr-FR"/>
            <a:t>Structurel + organisationnel</a:t>
          </a:r>
        </a:p>
      </dgm:t>
    </dgm:pt>
    <dgm:pt modelId="{D90B6FC4-93C2-D64B-B693-BC6CC894EB18}" type="parTrans" cxnId="{F7E28E28-94E2-7341-8805-A1ED5A283D22}">
      <dgm:prSet/>
      <dgm:spPr/>
      <dgm:t>
        <a:bodyPr/>
        <a:lstStyle/>
        <a:p>
          <a:endParaRPr lang="en-US"/>
        </a:p>
      </dgm:t>
    </dgm:pt>
    <dgm:pt modelId="{2CB210C3-7715-2B4B-8D6B-23BD8FFB0AED}" type="sibTrans" cxnId="{F7E28E28-94E2-7341-8805-A1ED5A283D22}">
      <dgm:prSet/>
      <dgm:spPr/>
      <dgm:t>
        <a:bodyPr/>
        <a:lstStyle/>
        <a:p>
          <a:endParaRPr lang="en-US"/>
        </a:p>
      </dgm:t>
    </dgm:pt>
    <dgm:pt modelId="{B8383699-8FF9-9842-B298-9905DED04887}">
      <dgm:prSet/>
      <dgm:spPr/>
      <dgm:t>
        <a:bodyPr/>
        <a:lstStyle/>
        <a:p>
          <a:r>
            <a:rPr lang="fr-FR"/>
            <a:t>Emergence du comportement</a:t>
          </a:r>
        </a:p>
      </dgm:t>
    </dgm:pt>
    <dgm:pt modelId="{0853B61D-33C3-E740-BDC4-BF53FDC85954}" type="parTrans" cxnId="{2D91EB54-FBC2-F54B-A1E2-97A8A7607594}">
      <dgm:prSet/>
      <dgm:spPr/>
      <dgm:t>
        <a:bodyPr/>
        <a:lstStyle/>
        <a:p>
          <a:endParaRPr lang="en-US"/>
        </a:p>
      </dgm:t>
    </dgm:pt>
    <dgm:pt modelId="{0C0944C6-9964-A94B-96A7-2304FE8784F9}" type="sibTrans" cxnId="{2D91EB54-FBC2-F54B-A1E2-97A8A7607594}">
      <dgm:prSet/>
      <dgm:spPr/>
      <dgm:t>
        <a:bodyPr/>
        <a:lstStyle/>
        <a:p>
          <a:endParaRPr lang="en-US"/>
        </a:p>
      </dgm:t>
    </dgm:pt>
    <dgm:pt modelId="{8E1D9BFF-1FDE-E143-83CA-604C445BD94A}">
      <dgm:prSet/>
      <dgm:spPr/>
      <dgm:t>
        <a:bodyPr/>
        <a:lstStyle/>
        <a:p>
          <a:r>
            <a:rPr lang="fr-FR"/>
            <a:t>Idéal (concept) vs optimal (developpement)</a:t>
          </a:r>
        </a:p>
      </dgm:t>
    </dgm:pt>
    <dgm:pt modelId="{60915D80-1399-9D49-9F7F-D2D1A2E5B9C1}" type="parTrans" cxnId="{DAE89086-769C-9245-93C5-7AD1111A8B3A}">
      <dgm:prSet/>
      <dgm:spPr/>
      <dgm:t>
        <a:bodyPr/>
        <a:lstStyle/>
        <a:p>
          <a:endParaRPr lang="en-US"/>
        </a:p>
      </dgm:t>
    </dgm:pt>
    <dgm:pt modelId="{1A3D11F8-DB6C-8746-B16D-378CA6A0AA67}" type="sibTrans" cxnId="{DAE89086-769C-9245-93C5-7AD1111A8B3A}">
      <dgm:prSet/>
      <dgm:spPr/>
      <dgm:t>
        <a:bodyPr/>
        <a:lstStyle/>
        <a:p>
          <a:endParaRPr lang="en-US"/>
        </a:p>
      </dgm:t>
    </dgm:pt>
    <dgm:pt modelId="{9627DCC8-E79F-D940-A850-4C7971C8AC2E}">
      <dgm:prSet/>
      <dgm:spPr/>
      <dgm:t>
        <a:bodyPr/>
        <a:lstStyle/>
        <a:p>
          <a:r>
            <a:rPr lang="fr-FR"/>
            <a:t>Analyse vs synthèse</a:t>
          </a:r>
        </a:p>
      </dgm:t>
    </dgm:pt>
    <dgm:pt modelId="{3142895E-7BBD-8446-8603-30648E148250}" type="parTrans" cxnId="{28229473-42F4-0E40-A1B3-828EF536582A}">
      <dgm:prSet/>
      <dgm:spPr/>
      <dgm:t>
        <a:bodyPr/>
        <a:lstStyle/>
        <a:p>
          <a:endParaRPr lang="en-US"/>
        </a:p>
      </dgm:t>
    </dgm:pt>
    <dgm:pt modelId="{C6D1BE31-A1A1-EF4D-A9FD-96663838DAE1}" type="sibTrans" cxnId="{28229473-42F4-0E40-A1B3-828EF536582A}">
      <dgm:prSet/>
      <dgm:spPr/>
      <dgm:t>
        <a:bodyPr/>
        <a:lstStyle/>
        <a:p>
          <a:endParaRPr lang="en-US"/>
        </a:p>
      </dgm:t>
    </dgm:pt>
    <dgm:pt modelId="{D43F1C95-F777-504A-9988-57B0C2F6D5BF}" type="pres">
      <dgm:prSet presAssocID="{C0DB5BA0-D695-B141-B7FF-D96ECFC19A98}" presName="linear" presStyleCnt="0">
        <dgm:presLayoutVars>
          <dgm:animLvl val="lvl"/>
          <dgm:resizeHandles val="exact"/>
        </dgm:presLayoutVars>
      </dgm:prSet>
      <dgm:spPr/>
    </dgm:pt>
    <dgm:pt modelId="{739026C1-E2C4-1540-8A85-5F13420859D9}" type="pres">
      <dgm:prSet presAssocID="{F91104A5-D3CB-3349-B0D0-30707CCE1BC0}" presName="parentText" presStyleLbl="node1" presStyleIdx="0" presStyleCnt="8">
        <dgm:presLayoutVars>
          <dgm:chMax val="0"/>
          <dgm:bulletEnabled val="1"/>
        </dgm:presLayoutVars>
      </dgm:prSet>
      <dgm:spPr/>
    </dgm:pt>
    <dgm:pt modelId="{4F26AD2C-D49F-6840-8B72-8CAD4083BD25}" type="pres">
      <dgm:prSet presAssocID="{E59C1EA0-6574-474F-8F32-3862C71EE792}" presName="spacer" presStyleCnt="0"/>
      <dgm:spPr/>
    </dgm:pt>
    <dgm:pt modelId="{C89CE361-EFC8-8246-8C3D-315FC6B8156C}" type="pres">
      <dgm:prSet presAssocID="{B59DAA78-97CB-BC4C-A289-39DB26024294}" presName="parentText" presStyleLbl="node1" presStyleIdx="1" presStyleCnt="8">
        <dgm:presLayoutVars>
          <dgm:chMax val="0"/>
          <dgm:bulletEnabled val="1"/>
        </dgm:presLayoutVars>
      </dgm:prSet>
      <dgm:spPr/>
    </dgm:pt>
    <dgm:pt modelId="{9462387A-701A-AD46-B498-DA790B03273A}" type="pres">
      <dgm:prSet presAssocID="{7B67FD82-3407-9944-B845-EB424C13F315}" presName="spacer" presStyleCnt="0"/>
      <dgm:spPr/>
    </dgm:pt>
    <dgm:pt modelId="{F25EC625-537B-C24C-8567-64F9A3EEC678}" type="pres">
      <dgm:prSet presAssocID="{ECF073E5-C317-5144-A12E-88D23E875970}" presName="parentText" presStyleLbl="node1" presStyleIdx="2" presStyleCnt="8">
        <dgm:presLayoutVars>
          <dgm:chMax val="0"/>
          <dgm:bulletEnabled val="1"/>
        </dgm:presLayoutVars>
      </dgm:prSet>
      <dgm:spPr/>
    </dgm:pt>
    <dgm:pt modelId="{6086A2B5-FE58-6642-A54B-DED752A692DF}" type="pres">
      <dgm:prSet presAssocID="{D8FBAF61-AEE8-D84D-B589-10D22D88D41A}" presName="spacer" presStyleCnt="0"/>
      <dgm:spPr/>
    </dgm:pt>
    <dgm:pt modelId="{F3D1E8A8-552C-9641-B50B-CFE8034D3A2C}" type="pres">
      <dgm:prSet presAssocID="{B4826050-7BAA-D245-A423-69393BED320C}" presName="parentText" presStyleLbl="node1" presStyleIdx="3" presStyleCnt="8">
        <dgm:presLayoutVars>
          <dgm:chMax val="0"/>
          <dgm:bulletEnabled val="1"/>
        </dgm:presLayoutVars>
      </dgm:prSet>
      <dgm:spPr/>
    </dgm:pt>
    <dgm:pt modelId="{B2C46818-7DD3-C646-AA11-7F6A9B56952C}" type="pres">
      <dgm:prSet presAssocID="{D9197367-2CA5-F841-A06E-48F9E3B23FBA}" presName="spacer" presStyleCnt="0"/>
      <dgm:spPr/>
    </dgm:pt>
    <dgm:pt modelId="{144E3276-955F-9744-8929-0D16AFB98552}" type="pres">
      <dgm:prSet presAssocID="{97C5239A-164E-444B-BF22-06010B1B001F}" presName="parentText" presStyleLbl="node1" presStyleIdx="4" presStyleCnt="8">
        <dgm:presLayoutVars>
          <dgm:chMax val="0"/>
          <dgm:bulletEnabled val="1"/>
        </dgm:presLayoutVars>
      </dgm:prSet>
      <dgm:spPr/>
    </dgm:pt>
    <dgm:pt modelId="{2FCAE3CF-B4FF-FD42-82D4-E192681152BA}" type="pres">
      <dgm:prSet presAssocID="{2CB210C3-7715-2B4B-8D6B-23BD8FFB0AED}" presName="spacer" presStyleCnt="0"/>
      <dgm:spPr/>
    </dgm:pt>
    <dgm:pt modelId="{8FC65416-9618-3B43-A354-2095CD78CA82}" type="pres">
      <dgm:prSet presAssocID="{B8383699-8FF9-9842-B298-9905DED04887}" presName="parentText" presStyleLbl="node1" presStyleIdx="5" presStyleCnt="8">
        <dgm:presLayoutVars>
          <dgm:chMax val="0"/>
          <dgm:bulletEnabled val="1"/>
        </dgm:presLayoutVars>
      </dgm:prSet>
      <dgm:spPr/>
    </dgm:pt>
    <dgm:pt modelId="{9AD519B8-CEBA-B14D-B3E8-18E3955CD9BA}" type="pres">
      <dgm:prSet presAssocID="{0C0944C6-9964-A94B-96A7-2304FE8784F9}" presName="spacer" presStyleCnt="0"/>
      <dgm:spPr/>
    </dgm:pt>
    <dgm:pt modelId="{395BCC8E-B97B-AA4C-8921-A29220E3F62F}" type="pres">
      <dgm:prSet presAssocID="{8E1D9BFF-1FDE-E143-83CA-604C445BD94A}" presName="parentText" presStyleLbl="node1" presStyleIdx="6" presStyleCnt="8">
        <dgm:presLayoutVars>
          <dgm:chMax val="0"/>
          <dgm:bulletEnabled val="1"/>
        </dgm:presLayoutVars>
      </dgm:prSet>
      <dgm:spPr/>
    </dgm:pt>
    <dgm:pt modelId="{9CADFEDD-5A76-1D4F-8B46-FB4A9D9E01A1}" type="pres">
      <dgm:prSet presAssocID="{1A3D11F8-DB6C-8746-B16D-378CA6A0AA67}" presName="spacer" presStyleCnt="0"/>
      <dgm:spPr/>
    </dgm:pt>
    <dgm:pt modelId="{7A791277-9255-544A-A96D-E4EB2F8484B3}" type="pres">
      <dgm:prSet presAssocID="{9627DCC8-E79F-D940-A850-4C7971C8AC2E}" presName="parentText" presStyleLbl="node1" presStyleIdx="7" presStyleCnt="8">
        <dgm:presLayoutVars>
          <dgm:chMax val="0"/>
          <dgm:bulletEnabled val="1"/>
        </dgm:presLayoutVars>
      </dgm:prSet>
      <dgm:spPr/>
    </dgm:pt>
  </dgm:ptLst>
  <dgm:cxnLst>
    <dgm:cxn modelId="{DE3EAF05-6AA5-C442-81FD-3FA43B54C137}" type="presOf" srcId="{B4826050-7BAA-D245-A423-69393BED320C}" destId="{F3D1E8A8-552C-9641-B50B-CFE8034D3A2C}" srcOrd="0" destOrd="0" presId="urn:microsoft.com/office/officeart/2005/8/layout/vList2"/>
    <dgm:cxn modelId="{74652E0E-925E-AA44-A011-578AF638C4B1}" type="presOf" srcId="{B59DAA78-97CB-BC4C-A289-39DB26024294}" destId="{C89CE361-EFC8-8246-8C3D-315FC6B8156C}" srcOrd="0" destOrd="0" presId="urn:microsoft.com/office/officeart/2005/8/layout/vList2"/>
    <dgm:cxn modelId="{F2CFD620-000F-6D42-8C24-7BBF24179DA4}" srcId="{C0DB5BA0-D695-B141-B7FF-D96ECFC19A98}" destId="{B4826050-7BAA-D245-A423-69393BED320C}" srcOrd="3" destOrd="0" parTransId="{462FE032-695E-1440-974D-431F64495CC4}" sibTransId="{D9197367-2CA5-F841-A06E-48F9E3B23FBA}"/>
    <dgm:cxn modelId="{F7E28E28-94E2-7341-8805-A1ED5A283D22}" srcId="{C0DB5BA0-D695-B141-B7FF-D96ECFC19A98}" destId="{97C5239A-164E-444B-BF22-06010B1B001F}" srcOrd="4" destOrd="0" parTransId="{D90B6FC4-93C2-D64B-B693-BC6CC894EB18}" sibTransId="{2CB210C3-7715-2B4B-8D6B-23BD8FFB0AED}"/>
    <dgm:cxn modelId="{DB18D232-55F5-5D4D-BF46-E081B794BB1E}" type="presOf" srcId="{ECF073E5-C317-5144-A12E-88D23E875970}" destId="{F25EC625-537B-C24C-8567-64F9A3EEC678}" srcOrd="0" destOrd="0" presId="urn:microsoft.com/office/officeart/2005/8/layout/vList2"/>
    <dgm:cxn modelId="{2D91EB54-FBC2-F54B-A1E2-97A8A7607594}" srcId="{C0DB5BA0-D695-B141-B7FF-D96ECFC19A98}" destId="{B8383699-8FF9-9842-B298-9905DED04887}" srcOrd="5" destOrd="0" parTransId="{0853B61D-33C3-E740-BDC4-BF53FDC85954}" sibTransId="{0C0944C6-9964-A94B-96A7-2304FE8784F9}"/>
    <dgm:cxn modelId="{0D9B2363-110E-B04A-BE9B-C179ECFA591B}" type="presOf" srcId="{C0DB5BA0-D695-B141-B7FF-D96ECFC19A98}" destId="{D43F1C95-F777-504A-9988-57B0C2F6D5BF}" srcOrd="0" destOrd="0" presId="urn:microsoft.com/office/officeart/2005/8/layout/vList2"/>
    <dgm:cxn modelId="{28229473-42F4-0E40-A1B3-828EF536582A}" srcId="{C0DB5BA0-D695-B141-B7FF-D96ECFC19A98}" destId="{9627DCC8-E79F-D940-A850-4C7971C8AC2E}" srcOrd="7" destOrd="0" parTransId="{3142895E-7BBD-8446-8603-30648E148250}" sibTransId="{C6D1BE31-A1A1-EF4D-A9FD-96663838DAE1}"/>
    <dgm:cxn modelId="{F049E275-6B70-794F-8FEA-203287CF2E4C}" type="presOf" srcId="{B8383699-8FF9-9842-B298-9905DED04887}" destId="{8FC65416-9618-3B43-A354-2095CD78CA82}" srcOrd="0" destOrd="0" presId="urn:microsoft.com/office/officeart/2005/8/layout/vList2"/>
    <dgm:cxn modelId="{DAE89086-769C-9245-93C5-7AD1111A8B3A}" srcId="{C0DB5BA0-D695-B141-B7FF-D96ECFC19A98}" destId="{8E1D9BFF-1FDE-E143-83CA-604C445BD94A}" srcOrd="6" destOrd="0" parTransId="{60915D80-1399-9D49-9F7F-D2D1A2E5B9C1}" sibTransId="{1A3D11F8-DB6C-8746-B16D-378CA6A0AA67}"/>
    <dgm:cxn modelId="{2811D38F-4FE9-F248-B29B-71E09E07D87C}" type="presOf" srcId="{97C5239A-164E-444B-BF22-06010B1B001F}" destId="{144E3276-955F-9744-8929-0D16AFB98552}" srcOrd="0" destOrd="0" presId="urn:microsoft.com/office/officeart/2005/8/layout/vList2"/>
    <dgm:cxn modelId="{BD47F197-5064-E94D-AA1E-839F823E8171}" srcId="{C0DB5BA0-D695-B141-B7FF-D96ECFC19A98}" destId="{ECF073E5-C317-5144-A12E-88D23E875970}" srcOrd="2" destOrd="0" parTransId="{92C71F0C-4FBA-A942-AF7C-9BDED6B4699A}" sibTransId="{D8FBAF61-AEE8-D84D-B589-10D22D88D41A}"/>
    <dgm:cxn modelId="{145F55A3-C2C3-E741-BF2B-508B5D5BE5F7}" type="presOf" srcId="{9627DCC8-E79F-D940-A850-4C7971C8AC2E}" destId="{7A791277-9255-544A-A96D-E4EB2F8484B3}" srcOrd="0" destOrd="0" presId="urn:microsoft.com/office/officeart/2005/8/layout/vList2"/>
    <dgm:cxn modelId="{65E5F3C4-0898-2945-A231-7E784EE34CA7}" srcId="{C0DB5BA0-D695-B141-B7FF-D96ECFC19A98}" destId="{F91104A5-D3CB-3349-B0D0-30707CCE1BC0}" srcOrd="0" destOrd="0" parTransId="{A6DCFA62-8CA5-764F-A70D-6775362D74D5}" sibTransId="{E59C1EA0-6574-474F-8F32-3862C71EE792}"/>
    <dgm:cxn modelId="{F8F321CA-8D2C-3647-9612-A0C1ACC303A2}" type="presOf" srcId="{8E1D9BFF-1FDE-E143-83CA-604C445BD94A}" destId="{395BCC8E-B97B-AA4C-8921-A29220E3F62F}" srcOrd="0" destOrd="0" presId="urn:microsoft.com/office/officeart/2005/8/layout/vList2"/>
    <dgm:cxn modelId="{117A97D8-4AF3-074A-BED2-44BD9E5B5C70}" type="presOf" srcId="{F91104A5-D3CB-3349-B0D0-30707CCE1BC0}" destId="{739026C1-E2C4-1540-8A85-5F13420859D9}" srcOrd="0" destOrd="0" presId="urn:microsoft.com/office/officeart/2005/8/layout/vList2"/>
    <dgm:cxn modelId="{1125B4DF-810D-4D4C-889E-548AA06EC103}" srcId="{C0DB5BA0-D695-B141-B7FF-D96ECFC19A98}" destId="{B59DAA78-97CB-BC4C-A289-39DB26024294}" srcOrd="1" destOrd="0" parTransId="{E5D83866-5819-424D-80CE-7614EB653985}" sibTransId="{7B67FD82-3407-9944-B845-EB424C13F315}"/>
    <dgm:cxn modelId="{391C0E79-E5D1-5449-A302-1A41A94737C8}" type="presParOf" srcId="{D43F1C95-F777-504A-9988-57B0C2F6D5BF}" destId="{739026C1-E2C4-1540-8A85-5F13420859D9}" srcOrd="0" destOrd="0" presId="urn:microsoft.com/office/officeart/2005/8/layout/vList2"/>
    <dgm:cxn modelId="{5230B1D5-CD2A-DD4F-8B2C-AE468A47D9A9}" type="presParOf" srcId="{D43F1C95-F777-504A-9988-57B0C2F6D5BF}" destId="{4F26AD2C-D49F-6840-8B72-8CAD4083BD25}" srcOrd="1" destOrd="0" presId="urn:microsoft.com/office/officeart/2005/8/layout/vList2"/>
    <dgm:cxn modelId="{D98CB4CB-9821-A548-A9CD-6D325448B815}" type="presParOf" srcId="{D43F1C95-F777-504A-9988-57B0C2F6D5BF}" destId="{C89CE361-EFC8-8246-8C3D-315FC6B8156C}" srcOrd="2" destOrd="0" presId="urn:microsoft.com/office/officeart/2005/8/layout/vList2"/>
    <dgm:cxn modelId="{1F24B0BB-F970-074B-9D57-679FD97F0E48}" type="presParOf" srcId="{D43F1C95-F777-504A-9988-57B0C2F6D5BF}" destId="{9462387A-701A-AD46-B498-DA790B03273A}" srcOrd="3" destOrd="0" presId="urn:microsoft.com/office/officeart/2005/8/layout/vList2"/>
    <dgm:cxn modelId="{C3EBAD3D-75AB-E44D-9D7E-5853837ECF92}" type="presParOf" srcId="{D43F1C95-F777-504A-9988-57B0C2F6D5BF}" destId="{F25EC625-537B-C24C-8567-64F9A3EEC678}" srcOrd="4" destOrd="0" presId="urn:microsoft.com/office/officeart/2005/8/layout/vList2"/>
    <dgm:cxn modelId="{9E1FAED3-3742-AF4F-A54A-97E55B2C6B95}" type="presParOf" srcId="{D43F1C95-F777-504A-9988-57B0C2F6D5BF}" destId="{6086A2B5-FE58-6642-A54B-DED752A692DF}" srcOrd="5" destOrd="0" presId="urn:microsoft.com/office/officeart/2005/8/layout/vList2"/>
    <dgm:cxn modelId="{7AFB3C9D-B5E7-8145-B208-961FAFC8FBEE}" type="presParOf" srcId="{D43F1C95-F777-504A-9988-57B0C2F6D5BF}" destId="{F3D1E8A8-552C-9641-B50B-CFE8034D3A2C}" srcOrd="6" destOrd="0" presId="urn:microsoft.com/office/officeart/2005/8/layout/vList2"/>
    <dgm:cxn modelId="{AE9705CA-C53A-8744-9EC6-B042D7E9CA3E}" type="presParOf" srcId="{D43F1C95-F777-504A-9988-57B0C2F6D5BF}" destId="{B2C46818-7DD3-C646-AA11-7F6A9B56952C}" srcOrd="7" destOrd="0" presId="urn:microsoft.com/office/officeart/2005/8/layout/vList2"/>
    <dgm:cxn modelId="{DE9D4422-42AB-DE4C-B620-93A007A55B9C}" type="presParOf" srcId="{D43F1C95-F777-504A-9988-57B0C2F6D5BF}" destId="{144E3276-955F-9744-8929-0D16AFB98552}" srcOrd="8" destOrd="0" presId="urn:microsoft.com/office/officeart/2005/8/layout/vList2"/>
    <dgm:cxn modelId="{7D079F0E-CACD-F84F-A17B-F49FB7A338AA}" type="presParOf" srcId="{D43F1C95-F777-504A-9988-57B0C2F6D5BF}" destId="{2FCAE3CF-B4FF-FD42-82D4-E192681152BA}" srcOrd="9" destOrd="0" presId="urn:microsoft.com/office/officeart/2005/8/layout/vList2"/>
    <dgm:cxn modelId="{7613AFEF-153F-F544-A9DF-ECABDF3E1F07}" type="presParOf" srcId="{D43F1C95-F777-504A-9988-57B0C2F6D5BF}" destId="{8FC65416-9618-3B43-A354-2095CD78CA82}" srcOrd="10" destOrd="0" presId="urn:microsoft.com/office/officeart/2005/8/layout/vList2"/>
    <dgm:cxn modelId="{21BF2B20-A52F-2A4F-A9E2-78386BF600AE}" type="presParOf" srcId="{D43F1C95-F777-504A-9988-57B0C2F6D5BF}" destId="{9AD519B8-CEBA-B14D-B3E8-18E3955CD9BA}" srcOrd="11" destOrd="0" presId="urn:microsoft.com/office/officeart/2005/8/layout/vList2"/>
    <dgm:cxn modelId="{1755FA2C-9E57-A440-A0B3-723DA5098225}" type="presParOf" srcId="{D43F1C95-F777-504A-9988-57B0C2F6D5BF}" destId="{395BCC8E-B97B-AA4C-8921-A29220E3F62F}" srcOrd="12" destOrd="0" presId="urn:microsoft.com/office/officeart/2005/8/layout/vList2"/>
    <dgm:cxn modelId="{112C38B2-FC18-BD46-A233-51D23E7819FA}" type="presParOf" srcId="{D43F1C95-F777-504A-9988-57B0C2F6D5BF}" destId="{9CADFEDD-5A76-1D4F-8B46-FB4A9D9E01A1}" srcOrd="13" destOrd="0" presId="urn:microsoft.com/office/officeart/2005/8/layout/vList2"/>
    <dgm:cxn modelId="{C282A935-F54E-4D4F-9FFE-6CF663B3C997}" type="presParOf" srcId="{D43F1C95-F777-504A-9988-57B0C2F6D5BF}" destId="{7A791277-9255-544A-A96D-E4EB2F8484B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A4B29-C0BF-7C45-B5A9-CC8AAB05C169}">
      <dsp:nvSpPr>
        <dsp:cNvPr id="0" name=""/>
        <dsp:cNvSpPr/>
      </dsp:nvSpPr>
      <dsp:spPr>
        <a:xfrm>
          <a:off x="102960" y="1530230"/>
          <a:ext cx="1531540" cy="504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fr-FR" sz="2200" kern="1200" dirty="0"/>
            <a:t>Conception</a:t>
          </a:r>
        </a:p>
      </dsp:txBody>
      <dsp:txXfrm>
        <a:off x="102960" y="1530230"/>
        <a:ext cx="1531540" cy="504712"/>
      </dsp:txXfrm>
    </dsp:sp>
    <dsp:sp modelId="{A925F1A8-1D6E-884C-A427-2DCEECFB55A8}">
      <dsp:nvSpPr>
        <dsp:cNvPr id="0" name=""/>
        <dsp:cNvSpPr/>
      </dsp:nvSpPr>
      <dsp:spPr>
        <a:xfrm>
          <a:off x="101219" y="1376728"/>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8DCD96-93A2-5341-A75E-7CE5FC44A6BF}">
      <dsp:nvSpPr>
        <dsp:cNvPr id="0" name=""/>
        <dsp:cNvSpPr/>
      </dsp:nvSpPr>
      <dsp:spPr>
        <a:xfrm>
          <a:off x="186498" y="1206170"/>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785A8CB-5EC1-D84F-B21F-2926F3246F7A}">
      <dsp:nvSpPr>
        <dsp:cNvPr id="0" name=""/>
        <dsp:cNvSpPr/>
      </dsp:nvSpPr>
      <dsp:spPr>
        <a:xfrm>
          <a:off x="391168" y="1240281"/>
          <a:ext cx="191442" cy="1914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F63F5C-88C6-2848-B7B1-DE0B00BF8B7D}">
      <dsp:nvSpPr>
        <dsp:cNvPr id="0" name=""/>
        <dsp:cNvSpPr/>
      </dsp:nvSpPr>
      <dsp:spPr>
        <a:xfrm>
          <a:off x="561725" y="1052668"/>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8944BC-6D57-B240-8379-EA2B4266FB5C}">
      <dsp:nvSpPr>
        <dsp:cNvPr id="0" name=""/>
        <dsp:cNvSpPr/>
      </dsp:nvSpPr>
      <dsp:spPr>
        <a:xfrm>
          <a:off x="783451" y="984445"/>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C335194-319E-C74D-AA5C-05099B1646A2}">
      <dsp:nvSpPr>
        <dsp:cNvPr id="0" name=""/>
        <dsp:cNvSpPr/>
      </dsp:nvSpPr>
      <dsp:spPr>
        <a:xfrm>
          <a:off x="1056343" y="1103835"/>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0BEAF9C-BE21-3C42-B0C8-FE0A372A9186}">
      <dsp:nvSpPr>
        <dsp:cNvPr id="0" name=""/>
        <dsp:cNvSpPr/>
      </dsp:nvSpPr>
      <dsp:spPr>
        <a:xfrm>
          <a:off x="1226901" y="1189114"/>
          <a:ext cx="191442" cy="1914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44DD5E4-2593-6D44-84AF-6B16CD8C8EB7}">
      <dsp:nvSpPr>
        <dsp:cNvPr id="0" name=""/>
        <dsp:cNvSpPr/>
      </dsp:nvSpPr>
      <dsp:spPr>
        <a:xfrm>
          <a:off x="1465682" y="1376728"/>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FBB08F9-D070-8245-BF05-26C5CF33AAF7}">
      <dsp:nvSpPr>
        <dsp:cNvPr id="0" name=""/>
        <dsp:cNvSpPr/>
      </dsp:nvSpPr>
      <dsp:spPr>
        <a:xfrm>
          <a:off x="1568017" y="1564341"/>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96963EE-0A5E-3C47-A32F-7CA246D3DE05}">
      <dsp:nvSpPr>
        <dsp:cNvPr id="0" name=""/>
        <dsp:cNvSpPr/>
      </dsp:nvSpPr>
      <dsp:spPr>
        <a:xfrm>
          <a:off x="681116" y="1206170"/>
          <a:ext cx="313269" cy="31326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7EF083E-DA0F-014A-91E1-F6B02D90AF87}">
      <dsp:nvSpPr>
        <dsp:cNvPr id="0" name=""/>
        <dsp:cNvSpPr/>
      </dsp:nvSpPr>
      <dsp:spPr>
        <a:xfrm>
          <a:off x="15940" y="1854290"/>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BFFF23-F6E0-544A-8C87-B70FA909D0F7}">
      <dsp:nvSpPr>
        <dsp:cNvPr id="0" name=""/>
        <dsp:cNvSpPr/>
      </dsp:nvSpPr>
      <dsp:spPr>
        <a:xfrm>
          <a:off x="118275" y="2007792"/>
          <a:ext cx="191442" cy="1914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612625-21F9-ED4C-A07F-44D0E2C3D406}">
      <dsp:nvSpPr>
        <dsp:cNvPr id="0" name=""/>
        <dsp:cNvSpPr/>
      </dsp:nvSpPr>
      <dsp:spPr>
        <a:xfrm>
          <a:off x="374112" y="2144238"/>
          <a:ext cx="278461" cy="27846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852AAA5-90C9-5844-ADFE-28622D793CD4}">
      <dsp:nvSpPr>
        <dsp:cNvPr id="0" name=""/>
        <dsp:cNvSpPr/>
      </dsp:nvSpPr>
      <dsp:spPr>
        <a:xfrm>
          <a:off x="732283" y="2365964"/>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A67F5B-41E5-654C-9787-7CD5F8FA6B29}">
      <dsp:nvSpPr>
        <dsp:cNvPr id="0" name=""/>
        <dsp:cNvSpPr/>
      </dsp:nvSpPr>
      <dsp:spPr>
        <a:xfrm>
          <a:off x="800506" y="2144238"/>
          <a:ext cx="191442" cy="1914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FB89EAA-AA38-BE4C-B812-13FE7467BFA8}">
      <dsp:nvSpPr>
        <dsp:cNvPr id="0" name=""/>
        <dsp:cNvSpPr/>
      </dsp:nvSpPr>
      <dsp:spPr>
        <a:xfrm>
          <a:off x="971064" y="2383019"/>
          <a:ext cx="121827" cy="1218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7C1BE58-6E77-1D41-819E-ECE69AB3A959}">
      <dsp:nvSpPr>
        <dsp:cNvPr id="0" name=""/>
        <dsp:cNvSpPr/>
      </dsp:nvSpPr>
      <dsp:spPr>
        <a:xfrm>
          <a:off x="1124566" y="2110127"/>
          <a:ext cx="278461" cy="27846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40E859-3E4E-2745-B4C5-C359C5C317BC}">
      <dsp:nvSpPr>
        <dsp:cNvPr id="0" name=""/>
        <dsp:cNvSpPr/>
      </dsp:nvSpPr>
      <dsp:spPr>
        <a:xfrm>
          <a:off x="1499794" y="2041904"/>
          <a:ext cx="191442" cy="1914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669A49C-BC51-2C47-BAE4-FBAB6F3E97D7}">
      <dsp:nvSpPr>
        <dsp:cNvPr id="0" name=""/>
        <dsp:cNvSpPr/>
      </dsp:nvSpPr>
      <dsp:spPr>
        <a:xfrm>
          <a:off x="1691236" y="1239998"/>
          <a:ext cx="562239" cy="1073376"/>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BAB021-44C3-4047-8DAB-DB331801DEA0}">
      <dsp:nvSpPr>
        <dsp:cNvPr id="0" name=""/>
        <dsp:cNvSpPr/>
      </dsp:nvSpPr>
      <dsp:spPr>
        <a:xfrm>
          <a:off x="2253476" y="1240519"/>
          <a:ext cx="1533380" cy="107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fr-FR" sz="2200" kern="1200" dirty="0"/>
            <a:t>Réalisation</a:t>
          </a:r>
        </a:p>
      </dsp:txBody>
      <dsp:txXfrm>
        <a:off x="2253476" y="1240519"/>
        <a:ext cx="1533380" cy="1073366"/>
      </dsp:txXfrm>
    </dsp:sp>
    <dsp:sp modelId="{245DCF2F-7639-A64E-B1E6-A2E099CA27FE}">
      <dsp:nvSpPr>
        <dsp:cNvPr id="0" name=""/>
        <dsp:cNvSpPr/>
      </dsp:nvSpPr>
      <dsp:spPr>
        <a:xfrm>
          <a:off x="3786856" y="1239998"/>
          <a:ext cx="562239" cy="1073376"/>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0AC989-411C-874F-96A0-3134CB01A4D0}">
      <dsp:nvSpPr>
        <dsp:cNvPr id="0" name=""/>
        <dsp:cNvSpPr/>
      </dsp:nvSpPr>
      <dsp:spPr>
        <a:xfrm>
          <a:off x="4349095" y="1240519"/>
          <a:ext cx="1533380" cy="107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fr-FR" sz="2200" kern="1200" dirty="0"/>
            <a:t>Déploiement</a:t>
          </a:r>
        </a:p>
      </dsp:txBody>
      <dsp:txXfrm>
        <a:off x="4349095" y="1240519"/>
        <a:ext cx="1533380" cy="1073366"/>
      </dsp:txXfrm>
    </dsp:sp>
    <dsp:sp modelId="{8C523EEE-5E30-2943-86ED-35659FEDE241}">
      <dsp:nvSpPr>
        <dsp:cNvPr id="0" name=""/>
        <dsp:cNvSpPr/>
      </dsp:nvSpPr>
      <dsp:spPr>
        <a:xfrm>
          <a:off x="5882476" y="1239998"/>
          <a:ext cx="562239" cy="1073376"/>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E18C57-AE6F-DE42-BD26-D547411DCE87}">
      <dsp:nvSpPr>
        <dsp:cNvPr id="0" name=""/>
        <dsp:cNvSpPr/>
      </dsp:nvSpPr>
      <dsp:spPr>
        <a:xfrm>
          <a:off x="6506050" y="1151292"/>
          <a:ext cx="1303373" cy="1303373"/>
        </a:xfrm>
        <a:prstGeom prst="ellipse">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0">
            <a:lnSpc>
              <a:spcPct val="90000"/>
            </a:lnSpc>
            <a:spcBef>
              <a:spcPct val="0"/>
            </a:spcBef>
            <a:spcAft>
              <a:spcPct val="35000"/>
            </a:spcAft>
            <a:buNone/>
          </a:pPr>
          <a:r>
            <a:rPr lang="fr-FR" sz="2200" kern="1200" dirty="0"/>
            <a:t>Fin de vie</a:t>
          </a:r>
        </a:p>
      </dsp:txBody>
      <dsp:txXfrm>
        <a:off x="6696925" y="1342167"/>
        <a:ext cx="921623" cy="921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A4B29-C0BF-7C45-B5A9-CC8AAB05C169}">
      <dsp:nvSpPr>
        <dsp:cNvPr id="0" name=""/>
        <dsp:cNvSpPr/>
      </dsp:nvSpPr>
      <dsp:spPr>
        <a:xfrm>
          <a:off x="573828" y="962798"/>
          <a:ext cx="1166012" cy="38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fr-FR" sz="1600" kern="1200" dirty="0"/>
            <a:t>Conception</a:t>
          </a:r>
        </a:p>
      </dsp:txBody>
      <dsp:txXfrm>
        <a:off x="573828" y="962798"/>
        <a:ext cx="1166012" cy="384254"/>
      </dsp:txXfrm>
    </dsp:sp>
    <dsp:sp modelId="{1DFD4C1F-A461-6340-945D-B5FD49E49D09}">
      <dsp:nvSpPr>
        <dsp:cNvPr id="0" name=""/>
        <dsp:cNvSpPr/>
      </dsp:nvSpPr>
      <dsp:spPr>
        <a:xfrm>
          <a:off x="0" y="1871276"/>
          <a:ext cx="2307690" cy="161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rtl="0">
            <a:lnSpc>
              <a:spcPct val="90000"/>
            </a:lnSpc>
            <a:spcBef>
              <a:spcPct val="0"/>
            </a:spcBef>
            <a:spcAft>
              <a:spcPct val="15000"/>
            </a:spcAft>
            <a:buChar char="•"/>
          </a:pPr>
          <a:r>
            <a:rPr lang="fr-FR" sz="1600" kern="1200" dirty="0"/>
            <a:t>Expression de besoin</a:t>
          </a:r>
        </a:p>
        <a:p>
          <a:pPr marL="171450" lvl="1" indent="-171450" algn="l" defTabSz="711200" rtl="0">
            <a:lnSpc>
              <a:spcPct val="90000"/>
            </a:lnSpc>
            <a:spcBef>
              <a:spcPct val="0"/>
            </a:spcBef>
            <a:spcAft>
              <a:spcPct val="15000"/>
            </a:spcAft>
            <a:buChar char="•"/>
          </a:pPr>
          <a:r>
            <a:rPr lang="fr-FR" sz="1600" kern="1200" dirty="0"/>
            <a:t>Identification d’exigences</a:t>
          </a:r>
        </a:p>
        <a:p>
          <a:pPr marL="171450" lvl="1" indent="-171450" algn="l" defTabSz="711200" rtl="0">
            <a:lnSpc>
              <a:spcPct val="90000"/>
            </a:lnSpc>
            <a:spcBef>
              <a:spcPct val="0"/>
            </a:spcBef>
            <a:spcAft>
              <a:spcPct val="15000"/>
            </a:spcAft>
            <a:buChar char="•"/>
          </a:pPr>
          <a:r>
            <a:rPr lang="fr-FR" sz="1600" kern="1200" dirty="0"/>
            <a:t>Architecture Fonctionnelle</a:t>
          </a:r>
        </a:p>
        <a:p>
          <a:pPr marL="171450" lvl="1" indent="-171450" algn="l" defTabSz="711200" rtl="0">
            <a:lnSpc>
              <a:spcPct val="90000"/>
            </a:lnSpc>
            <a:spcBef>
              <a:spcPct val="0"/>
            </a:spcBef>
            <a:spcAft>
              <a:spcPct val="15000"/>
            </a:spcAft>
            <a:buChar char="•"/>
          </a:pPr>
          <a:r>
            <a:rPr lang="fr-FR" sz="1600" kern="1200" dirty="0"/>
            <a:t>Architecture Organique</a:t>
          </a:r>
        </a:p>
      </dsp:txBody>
      <dsp:txXfrm>
        <a:off x="0" y="1871276"/>
        <a:ext cx="2307690" cy="1618015"/>
      </dsp:txXfrm>
    </dsp:sp>
    <dsp:sp modelId="{A925F1A8-1D6E-884C-A427-2DCEECFB55A8}">
      <dsp:nvSpPr>
        <dsp:cNvPr id="0" name=""/>
        <dsp:cNvSpPr/>
      </dsp:nvSpPr>
      <dsp:spPr>
        <a:xfrm>
          <a:off x="572503" y="845932"/>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8DCD96-93A2-5341-A75E-7CE5FC44A6BF}">
      <dsp:nvSpPr>
        <dsp:cNvPr id="0" name=""/>
        <dsp:cNvSpPr/>
      </dsp:nvSpPr>
      <dsp:spPr>
        <a:xfrm>
          <a:off x="637428" y="716080"/>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785A8CB-5EC1-D84F-B21F-2926F3246F7A}">
      <dsp:nvSpPr>
        <dsp:cNvPr id="0" name=""/>
        <dsp:cNvSpPr/>
      </dsp:nvSpPr>
      <dsp:spPr>
        <a:xfrm>
          <a:off x="793250" y="742050"/>
          <a:ext cx="145751" cy="145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F63F5C-88C6-2848-B7B1-DE0B00BF8B7D}">
      <dsp:nvSpPr>
        <dsp:cNvPr id="0" name=""/>
        <dsp:cNvSpPr/>
      </dsp:nvSpPr>
      <dsp:spPr>
        <a:xfrm>
          <a:off x="923102" y="599214"/>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8944BC-6D57-B240-8379-EA2B4266FB5C}">
      <dsp:nvSpPr>
        <dsp:cNvPr id="0" name=""/>
        <dsp:cNvSpPr/>
      </dsp:nvSpPr>
      <dsp:spPr>
        <a:xfrm>
          <a:off x="1091908" y="547273"/>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C335194-319E-C74D-AA5C-05099B1646A2}">
      <dsp:nvSpPr>
        <dsp:cNvPr id="0" name=""/>
        <dsp:cNvSpPr/>
      </dsp:nvSpPr>
      <dsp:spPr>
        <a:xfrm>
          <a:off x="1299671" y="638169"/>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0BEAF9C-BE21-3C42-B0C8-FE0A372A9186}">
      <dsp:nvSpPr>
        <dsp:cNvPr id="0" name=""/>
        <dsp:cNvSpPr/>
      </dsp:nvSpPr>
      <dsp:spPr>
        <a:xfrm>
          <a:off x="1429522" y="703095"/>
          <a:ext cx="145751" cy="145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44DD5E4-2593-6D44-84AF-6B16CD8C8EB7}">
      <dsp:nvSpPr>
        <dsp:cNvPr id="0" name=""/>
        <dsp:cNvSpPr/>
      </dsp:nvSpPr>
      <dsp:spPr>
        <a:xfrm>
          <a:off x="1611314" y="845932"/>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FBB08F9-D070-8245-BF05-26C5CF33AAF7}">
      <dsp:nvSpPr>
        <dsp:cNvPr id="0" name=""/>
        <dsp:cNvSpPr/>
      </dsp:nvSpPr>
      <dsp:spPr>
        <a:xfrm>
          <a:off x="1689225" y="988768"/>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96963EE-0A5E-3C47-A32F-7CA246D3DE05}">
      <dsp:nvSpPr>
        <dsp:cNvPr id="0" name=""/>
        <dsp:cNvSpPr/>
      </dsp:nvSpPr>
      <dsp:spPr>
        <a:xfrm>
          <a:off x="1013998" y="716080"/>
          <a:ext cx="238502" cy="23850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7EF083E-DA0F-014A-91E1-F6B02D90AF87}">
      <dsp:nvSpPr>
        <dsp:cNvPr id="0" name=""/>
        <dsp:cNvSpPr/>
      </dsp:nvSpPr>
      <dsp:spPr>
        <a:xfrm>
          <a:off x="507577" y="1209515"/>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BFFF23-F6E0-544A-8C87-B70FA909D0F7}">
      <dsp:nvSpPr>
        <dsp:cNvPr id="0" name=""/>
        <dsp:cNvSpPr/>
      </dsp:nvSpPr>
      <dsp:spPr>
        <a:xfrm>
          <a:off x="585488" y="1326382"/>
          <a:ext cx="145751" cy="145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612625-21F9-ED4C-A07F-44D0E2C3D406}">
      <dsp:nvSpPr>
        <dsp:cNvPr id="0" name=""/>
        <dsp:cNvSpPr/>
      </dsp:nvSpPr>
      <dsp:spPr>
        <a:xfrm>
          <a:off x="780265" y="1430263"/>
          <a:ext cx="212002" cy="21200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852AAA5-90C9-5844-ADFE-28622D793CD4}">
      <dsp:nvSpPr>
        <dsp:cNvPr id="0" name=""/>
        <dsp:cNvSpPr/>
      </dsp:nvSpPr>
      <dsp:spPr>
        <a:xfrm>
          <a:off x="1052953" y="1599070"/>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A67F5B-41E5-654C-9787-7CD5F8FA6B29}">
      <dsp:nvSpPr>
        <dsp:cNvPr id="0" name=""/>
        <dsp:cNvSpPr/>
      </dsp:nvSpPr>
      <dsp:spPr>
        <a:xfrm>
          <a:off x="1104894" y="1430263"/>
          <a:ext cx="145751" cy="145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FB89EAA-AA38-BE4C-B812-13FE7467BFA8}">
      <dsp:nvSpPr>
        <dsp:cNvPr id="0" name=""/>
        <dsp:cNvSpPr/>
      </dsp:nvSpPr>
      <dsp:spPr>
        <a:xfrm>
          <a:off x="1234745" y="1612055"/>
          <a:ext cx="92751" cy="92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7C1BE58-6E77-1D41-819E-ECE69AB3A959}">
      <dsp:nvSpPr>
        <dsp:cNvPr id="0" name=""/>
        <dsp:cNvSpPr/>
      </dsp:nvSpPr>
      <dsp:spPr>
        <a:xfrm>
          <a:off x="1351611" y="1404293"/>
          <a:ext cx="212002" cy="21200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40E859-3E4E-2745-B4C5-C359C5C317BC}">
      <dsp:nvSpPr>
        <dsp:cNvPr id="0" name=""/>
        <dsp:cNvSpPr/>
      </dsp:nvSpPr>
      <dsp:spPr>
        <a:xfrm>
          <a:off x="1637284" y="1352352"/>
          <a:ext cx="145751" cy="145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669A49C-BC51-2C47-BAE4-FBAB6F3E97D7}">
      <dsp:nvSpPr>
        <dsp:cNvPr id="0" name=""/>
        <dsp:cNvSpPr/>
      </dsp:nvSpPr>
      <dsp:spPr>
        <a:xfrm>
          <a:off x="2310679" y="741834"/>
          <a:ext cx="428051" cy="817197"/>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BAB021-44C3-4047-8DAB-DB331801DEA0}">
      <dsp:nvSpPr>
        <dsp:cNvPr id="0" name=""/>
        <dsp:cNvSpPr/>
      </dsp:nvSpPr>
      <dsp:spPr>
        <a:xfrm>
          <a:off x="2823882" y="742231"/>
          <a:ext cx="1167413" cy="817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fr-FR" sz="1600" kern="1200" dirty="0"/>
            <a:t>Réalisation</a:t>
          </a:r>
        </a:p>
      </dsp:txBody>
      <dsp:txXfrm>
        <a:off x="2823882" y="742231"/>
        <a:ext cx="1167413" cy="817189"/>
      </dsp:txXfrm>
    </dsp:sp>
    <dsp:sp modelId="{C0F184A4-BE2D-1A46-B585-346AF069BCE1}">
      <dsp:nvSpPr>
        <dsp:cNvPr id="0" name=""/>
        <dsp:cNvSpPr/>
      </dsp:nvSpPr>
      <dsp:spPr>
        <a:xfrm>
          <a:off x="2716737" y="1911042"/>
          <a:ext cx="1337715" cy="1257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rtl="0">
            <a:lnSpc>
              <a:spcPct val="90000"/>
            </a:lnSpc>
            <a:spcBef>
              <a:spcPct val="0"/>
            </a:spcBef>
            <a:spcAft>
              <a:spcPct val="15000"/>
            </a:spcAft>
            <a:buChar char="•"/>
          </a:pPr>
          <a:r>
            <a:rPr lang="fr-FR" sz="1600" kern="1200" dirty="0"/>
            <a:t>Production</a:t>
          </a:r>
        </a:p>
        <a:p>
          <a:pPr marL="171450" lvl="1" indent="-171450" algn="l" defTabSz="711200" rtl="0">
            <a:lnSpc>
              <a:spcPct val="90000"/>
            </a:lnSpc>
            <a:spcBef>
              <a:spcPct val="0"/>
            </a:spcBef>
            <a:spcAft>
              <a:spcPct val="15000"/>
            </a:spcAft>
            <a:buChar char="•"/>
          </a:pPr>
          <a:r>
            <a:rPr lang="fr-FR" sz="1600" kern="1200" dirty="0"/>
            <a:t>Intégration</a:t>
          </a:r>
        </a:p>
        <a:p>
          <a:pPr marL="171450" lvl="1" indent="-171450" algn="l" defTabSz="711200" rtl="0">
            <a:lnSpc>
              <a:spcPct val="90000"/>
            </a:lnSpc>
            <a:spcBef>
              <a:spcPct val="0"/>
            </a:spcBef>
            <a:spcAft>
              <a:spcPct val="15000"/>
            </a:spcAft>
            <a:buChar char="•"/>
          </a:pPr>
          <a:r>
            <a:rPr lang="fr-FR" sz="1600" kern="1200" dirty="0"/>
            <a:t>Vérification</a:t>
          </a:r>
        </a:p>
        <a:p>
          <a:pPr marL="171450" lvl="1" indent="-171450" algn="l" defTabSz="711200" rtl="0">
            <a:lnSpc>
              <a:spcPct val="90000"/>
            </a:lnSpc>
            <a:spcBef>
              <a:spcPct val="0"/>
            </a:spcBef>
            <a:spcAft>
              <a:spcPct val="15000"/>
            </a:spcAft>
            <a:buChar char="•"/>
          </a:pPr>
          <a:r>
            <a:rPr lang="fr-FR" sz="1600" kern="1200" dirty="0"/>
            <a:t>Validation</a:t>
          </a:r>
        </a:p>
        <a:p>
          <a:pPr marL="171450" lvl="1" indent="-171450" algn="l" defTabSz="711200" rtl="0">
            <a:lnSpc>
              <a:spcPct val="90000"/>
            </a:lnSpc>
            <a:spcBef>
              <a:spcPct val="0"/>
            </a:spcBef>
            <a:spcAft>
              <a:spcPct val="15000"/>
            </a:spcAft>
            <a:buChar char="•"/>
          </a:pPr>
          <a:r>
            <a:rPr lang="fr-FR" sz="1600" kern="1200"/>
            <a:t>Qualification</a:t>
          </a:r>
          <a:endParaRPr lang="fr-FR" sz="1600" kern="1200" dirty="0"/>
        </a:p>
      </dsp:txBody>
      <dsp:txXfrm>
        <a:off x="2716737" y="1911042"/>
        <a:ext cx="1337715" cy="1257818"/>
      </dsp:txXfrm>
    </dsp:sp>
    <dsp:sp modelId="{245DCF2F-7639-A64E-B1E6-A2E099CA27FE}">
      <dsp:nvSpPr>
        <dsp:cNvPr id="0" name=""/>
        <dsp:cNvSpPr/>
      </dsp:nvSpPr>
      <dsp:spPr>
        <a:xfrm>
          <a:off x="4076447" y="741834"/>
          <a:ext cx="428051" cy="817197"/>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0AC989-411C-874F-96A0-3134CB01A4D0}">
      <dsp:nvSpPr>
        <dsp:cNvPr id="0" name=""/>
        <dsp:cNvSpPr/>
      </dsp:nvSpPr>
      <dsp:spPr>
        <a:xfrm>
          <a:off x="4647617" y="742231"/>
          <a:ext cx="1167413" cy="817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fr-FR" sz="1600" kern="1200" dirty="0"/>
            <a:t>Déploiement</a:t>
          </a:r>
        </a:p>
      </dsp:txBody>
      <dsp:txXfrm>
        <a:off x="4647617" y="742231"/>
        <a:ext cx="1167413" cy="817189"/>
      </dsp:txXfrm>
    </dsp:sp>
    <dsp:sp modelId="{F20A76C6-D873-2C4A-A4F3-903E69ACE67A}">
      <dsp:nvSpPr>
        <dsp:cNvPr id="0" name=""/>
        <dsp:cNvSpPr/>
      </dsp:nvSpPr>
      <dsp:spPr>
        <a:xfrm>
          <a:off x="4504498" y="1894059"/>
          <a:ext cx="1453651" cy="71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rtl="0">
            <a:lnSpc>
              <a:spcPct val="90000"/>
            </a:lnSpc>
            <a:spcBef>
              <a:spcPct val="0"/>
            </a:spcBef>
            <a:spcAft>
              <a:spcPct val="15000"/>
            </a:spcAft>
            <a:buChar char="•"/>
          </a:pPr>
          <a:r>
            <a:rPr lang="fr-FR" sz="1600" kern="1200" dirty="0"/>
            <a:t>Utilisation</a:t>
          </a:r>
        </a:p>
        <a:p>
          <a:pPr marL="171450" lvl="1" indent="-171450" algn="l" defTabSz="711200" rtl="0">
            <a:lnSpc>
              <a:spcPct val="90000"/>
            </a:lnSpc>
            <a:spcBef>
              <a:spcPct val="0"/>
            </a:spcBef>
            <a:spcAft>
              <a:spcPct val="15000"/>
            </a:spcAft>
            <a:buChar char="•"/>
          </a:pPr>
          <a:r>
            <a:rPr lang="fr-FR" sz="1600" kern="1200" dirty="0"/>
            <a:t>Maintenance</a:t>
          </a:r>
        </a:p>
        <a:p>
          <a:pPr marL="171450" lvl="1" indent="-171450" algn="l" defTabSz="711200" rtl="0">
            <a:lnSpc>
              <a:spcPct val="90000"/>
            </a:lnSpc>
            <a:spcBef>
              <a:spcPct val="0"/>
            </a:spcBef>
            <a:spcAft>
              <a:spcPct val="15000"/>
            </a:spcAft>
            <a:buChar char="•"/>
          </a:pPr>
          <a:r>
            <a:rPr lang="fr-FR" sz="1600" kern="1200" dirty="0"/>
            <a:t>Mise à jour</a:t>
          </a:r>
        </a:p>
      </dsp:txBody>
      <dsp:txXfrm>
        <a:off x="4504498" y="1894059"/>
        <a:ext cx="1453651" cy="719905"/>
      </dsp:txXfrm>
    </dsp:sp>
    <dsp:sp modelId="{8C523EEE-5E30-2943-86ED-35659FEDE241}">
      <dsp:nvSpPr>
        <dsp:cNvPr id="0" name=""/>
        <dsp:cNvSpPr/>
      </dsp:nvSpPr>
      <dsp:spPr>
        <a:xfrm>
          <a:off x="5958150" y="741834"/>
          <a:ext cx="428051" cy="817197"/>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E18C57-AE6F-DE42-BD26-D547411DCE87}">
      <dsp:nvSpPr>
        <dsp:cNvPr id="0" name=""/>
        <dsp:cNvSpPr/>
      </dsp:nvSpPr>
      <dsp:spPr>
        <a:xfrm>
          <a:off x="6749378" y="683861"/>
          <a:ext cx="992301" cy="992301"/>
        </a:xfrm>
        <a:prstGeom prst="ellipse">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fr-FR" sz="1600" kern="1200" dirty="0"/>
            <a:t>Fin de vie</a:t>
          </a:r>
        </a:p>
      </dsp:txBody>
      <dsp:txXfrm>
        <a:off x="6894697" y="829180"/>
        <a:ext cx="701663" cy="701663"/>
      </dsp:txXfrm>
    </dsp:sp>
    <dsp:sp modelId="{4B196789-3F55-8E4A-836F-84315546AD52}">
      <dsp:nvSpPr>
        <dsp:cNvPr id="0" name=""/>
        <dsp:cNvSpPr/>
      </dsp:nvSpPr>
      <dsp:spPr>
        <a:xfrm>
          <a:off x="6386202" y="1894059"/>
          <a:ext cx="1718654" cy="71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rtl="0">
            <a:lnSpc>
              <a:spcPct val="90000"/>
            </a:lnSpc>
            <a:spcBef>
              <a:spcPct val="0"/>
            </a:spcBef>
            <a:spcAft>
              <a:spcPct val="15000"/>
            </a:spcAft>
            <a:buChar char="•"/>
          </a:pPr>
          <a:r>
            <a:rPr lang="fr-FR" sz="1600" kern="1200" dirty="0"/>
            <a:t>Démantèlement</a:t>
          </a:r>
        </a:p>
        <a:p>
          <a:pPr marL="171450" lvl="1" indent="-171450" algn="l" defTabSz="711200" rtl="0">
            <a:lnSpc>
              <a:spcPct val="90000"/>
            </a:lnSpc>
            <a:spcBef>
              <a:spcPct val="0"/>
            </a:spcBef>
            <a:spcAft>
              <a:spcPct val="15000"/>
            </a:spcAft>
            <a:buChar char="•"/>
          </a:pPr>
          <a:r>
            <a:rPr lang="fr-FR" sz="1600" kern="1200" dirty="0" err="1"/>
            <a:t>Re</a:t>
          </a:r>
          <a:r>
            <a:rPr lang="fr-FR" sz="1600" kern="1200" dirty="0"/>
            <a:t>-ciblage</a:t>
          </a:r>
        </a:p>
        <a:p>
          <a:pPr marL="171450" lvl="1" indent="-171450" algn="l" defTabSz="711200" rtl="0">
            <a:lnSpc>
              <a:spcPct val="90000"/>
            </a:lnSpc>
            <a:spcBef>
              <a:spcPct val="0"/>
            </a:spcBef>
            <a:spcAft>
              <a:spcPct val="15000"/>
            </a:spcAft>
            <a:buChar char="•"/>
          </a:pPr>
          <a:r>
            <a:rPr lang="fr-FR" sz="1600" kern="1200" dirty="0"/>
            <a:t>Recyclage</a:t>
          </a:r>
        </a:p>
      </dsp:txBody>
      <dsp:txXfrm>
        <a:off x="6386202" y="1894059"/>
        <a:ext cx="1718654" cy="7199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026C1-E2C4-1540-8A85-5F13420859D9}">
      <dsp:nvSpPr>
        <dsp:cNvPr id="0" name=""/>
        <dsp:cNvSpPr/>
      </dsp:nvSpPr>
      <dsp:spPr>
        <a:xfrm>
          <a:off x="0" y="55268"/>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Points de vues multiples : interne, externe, omniscient</a:t>
          </a:r>
        </a:p>
      </dsp:txBody>
      <dsp:txXfrm>
        <a:off x="23417" y="78685"/>
        <a:ext cx="7839866" cy="432866"/>
      </dsp:txXfrm>
    </dsp:sp>
    <dsp:sp modelId="{C89CE361-EFC8-8246-8C3D-315FC6B8156C}">
      <dsp:nvSpPr>
        <dsp:cNvPr id="0" name=""/>
        <dsp:cNvSpPr/>
      </dsp:nvSpPr>
      <dsp:spPr>
        <a:xfrm>
          <a:off x="0" y="592569"/>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La prise en compte du contexte (environnement)</a:t>
          </a:r>
        </a:p>
      </dsp:txBody>
      <dsp:txXfrm>
        <a:off x="23417" y="615986"/>
        <a:ext cx="7839866" cy="432866"/>
      </dsp:txXfrm>
    </dsp:sp>
    <dsp:sp modelId="{F25EC625-537B-C24C-8567-64F9A3EEC678}">
      <dsp:nvSpPr>
        <dsp:cNvPr id="0" name=""/>
        <dsp:cNvSpPr/>
      </dsp:nvSpPr>
      <dsp:spPr>
        <a:xfrm>
          <a:off x="0" y="1129869"/>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Hétérogénéité</a:t>
          </a:r>
        </a:p>
      </dsp:txBody>
      <dsp:txXfrm>
        <a:off x="23417" y="1153286"/>
        <a:ext cx="7839866" cy="432866"/>
      </dsp:txXfrm>
    </dsp:sp>
    <dsp:sp modelId="{F3D1E8A8-552C-9641-B50B-CFE8034D3A2C}">
      <dsp:nvSpPr>
        <dsp:cNvPr id="0" name=""/>
        <dsp:cNvSpPr/>
      </dsp:nvSpPr>
      <dsp:spPr>
        <a:xfrm>
          <a:off x="0" y="1667169"/>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Multidisciplinarité</a:t>
          </a:r>
        </a:p>
      </dsp:txBody>
      <dsp:txXfrm>
        <a:off x="23417" y="1690586"/>
        <a:ext cx="7839866" cy="432866"/>
      </dsp:txXfrm>
    </dsp:sp>
    <dsp:sp modelId="{144E3276-955F-9744-8929-0D16AFB98552}">
      <dsp:nvSpPr>
        <dsp:cNvPr id="0" name=""/>
        <dsp:cNvSpPr/>
      </dsp:nvSpPr>
      <dsp:spPr>
        <a:xfrm>
          <a:off x="0" y="2204469"/>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Structurel + organisationnel</a:t>
          </a:r>
        </a:p>
      </dsp:txBody>
      <dsp:txXfrm>
        <a:off x="23417" y="2227886"/>
        <a:ext cx="7839866" cy="432866"/>
      </dsp:txXfrm>
    </dsp:sp>
    <dsp:sp modelId="{8FC65416-9618-3B43-A354-2095CD78CA82}">
      <dsp:nvSpPr>
        <dsp:cNvPr id="0" name=""/>
        <dsp:cNvSpPr/>
      </dsp:nvSpPr>
      <dsp:spPr>
        <a:xfrm>
          <a:off x="0" y="2741769"/>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Emergence du comportement</a:t>
          </a:r>
        </a:p>
      </dsp:txBody>
      <dsp:txXfrm>
        <a:off x="23417" y="2765186"/>
        <a:ext cx="7839866" cy="432866"/>
      </dsp:txXfrm>
    </dsp:sp>
    <dsp:sp modelId="{395BCC8E-B97B-AA4C-8921-A29220E3F62F}">
      <dsp:nvSpPr>
        <dsp:cNvPr id="0" name=""/>
        <dsp:cNvSpPr/>
      </dsp:nvSpPr>
      <dsp:spPr>
        <a:xfrm>
          <a:off x="0" y="3279069"/>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Idéal (concept) vs optimal (developpement)</a:t>
          </a:r>
        </a:p>
      </dsp:txBody>
      <dsp:txXfrm>
        <a:off x="23417" y="3302486"/>
        <a:ext cx="7839866" cy="432866"/>
      </dsp:txXfrm>
    </dsp:sp>
    <dsp:sp modelId="{7A791277-9255-544A-A96D-E4EB2F8484B3}">
      <dsp:nvSpPr>
        <dsp:cNvPr id="0" name=""/>
        <dsp:cNvSpPr/>
      </dsp:nvSpPr>
      <dsp:spPr>
        <a:xfrm>
          <a:off x="0" y="3816369"/>
          <a:ext cx="78867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a:t>Analyse vs synthèse</a:t>
          </a:r>
        </a:p>
      </dsp:txBody>
      <dsp:txXfrm>
        <a:off x="23417" y="3839786"/>
        <a:ext cx="7839866" cy="432866"/>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ABB00-2883-E249-97FD-696BD96457E8}" type="datetimeFigureOut">
              <a:rPr lang="fr-FR" smtClean="0"/>
              <a:t>03/09/2024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AFFA6-0307-544D-BD51-C1A9C650621C}" type="slidenum">
              <a:rPr lang="fr-FR" smtClean="0"/>
              <a:t>‹#›</a:t>
            </a:fld>
            <a:endParaRPr lang="fr-FR"/>
          </a:p>
        </p:txBody>
      </p:sp>
    </p:spTree>
    <p:extLst>
      <p:ext uri="{BB962C8B-B14F-4D97-AF65-F5344CB8AC3E}">
        <p14:creationId xmlns:p14="http://schemas.microsoft.com/office/powerpoint/2010/main" val="126145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5EAFFA6-0307-544D-BD51-C1A9C650621C}" type="slidenum">
              <a:rPr lang="fr-FR" smtClean="0"/>
              <a:t>1</a:t>
            </a:fld>
            <a:endParaRPr lang="fr-FR"/>
          </a:p>
        </p:txBody>
      </p:sp>
    </p:spTree>
    <p:extLst>
      <p:ext uri="{BB962C8B-B14F-4D97-AF65-F5344CB8AC3E}">
        <p14:creationId xmlns:p14="http://schemas.microsoft.com/office/powerpoint/2010/main" val="128434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856CF41-558F-A042-9529-EF97F072C713}" type="datetime1">
              <a:rPr lang="fr-FR"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329967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D03694-FA87-944B-8ECA-8CE65B5F4480}" type="datetime1">
              <a:rPr lang="fr-FR"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263614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C58D7B8-46E5-3944-923D-6DFED54FD7E1}" type="datetime1">
              <a:rPr lang="fr-FR"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257366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E7E8DC-BE9F-FF43-8773-D7C0E7F810B7}" type="datetime1">
              <a:rPr lang="fr-FR"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3666130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2FF2BC1-6DA0-1648-83BE-D994F4F2B9A3}" type="datetime1">
              <a:rPr lang="fr-FR"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3838759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2C30723-2B17-C24B-95B4-F251ECD227AF}" type="datetime1">
              <a:rPr lang="fr-FR" smtClean="0"/>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482789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4111698-4E03-E844-A44B-DCD2847AD36A}" type="datetime1">
              <a:rPr lang="fr-FR" smtClean="0"/>
              <a:t>03/09/2024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1790391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3E0C1F4-08CB-9744-9EF5-F2C435BB6036}" type="datetime1">
              <a:rPr lang="fr-FR" smtClean="0"/>
              <a:t>03/09/2024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128174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D96FF-EF5F-BD4E-970C-36DADE2443FE}" type="datetime1">
              <a:rPr lang="fr-FR" smtClean="0"/>
              <a:t>03/09/2024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146897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0275B8F-DDD1-5C42-B66B-B3B7B0A5FD6F}" type="datetime1">
              <a:rPr lang="fr-FR" smtClean="0"/>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270505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97FD403-1E7E-FD4A-9BCF-D8124783F2D5}" type="datetime1">
              <a:rPr lang="fr-FR" smtClean="0"/>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221A-A8BA-1246-B58A-33A2A9ED2207}" type="slidenum">
              <a:rPr lang="en-US" smtClean="0"/>
              <a:t>‹#›</a:t>
            </a:fld>
            <a:endParaRPr lang="en-US"/>
          </a:p>
        </p:txBody>
      </p:sp>
    </p:spTree>
    <p:extLst>
      <p:ext uri="{BB962C8B-B14F-4D97-AF65-F5344CB8AC3E}">
        <p14:creationId xmlns:p14="http://schemas.microsoft.com/office/powerpoint/2010/main" val="14646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FD218-3BAE-6646-9526-F93A8FE9709B}" type="datetime1">
              <a:rPr lang="fr-FR" smtClean="0"/>
              <a:t>03/09/2024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0221A-A8BA-1246-B58A-33A2A9ED2207}" type="slidenum">
              <a:rPr lang="en-US" smtClean="0"/>
              <a:t>‹#›</a:t>
            </a:fld>
            <a:endParaRPr lang="en-US"/>
          </a:p>
        </p:txBody>
      </p:sp>
    </p:spTree>
    <p:extLst>
      <p:ext uri="{BB962C8B-B14F-4D97-AF65-F5344CB8AC3E}">
        <p14:creationId xmlns:p14="http://schemas.microsoft.com/office/powerpoint/2010/main" val="10844542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www.incose.org/publications/se-vision-203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incose.org/publications/se-vision-2035"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eslamotorsclub.com/tmc/threads/how-many-moving-parts-in-a-model-s.29692/page-2#post-872530"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gemoc.org/" TargetMode="External"/><Relationship Id="rId7" Type="http://schemas.openxmlformats.org/officeDocument/2006/relationships/image" Target="../media/image7.png"/><Relationship Id="rId2" Type="http://schemas.openxmlformats.org/officeDocument/2006/relationships/hyperlink" Target="http://www.obpcdl.org/" TargetMode="Externa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ibm.co/2evNYf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ibm.co/2evNYf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ibm.co/2evNYf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incose.org/publications/se-vision-2035"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21" Type="http://schemas.openxmlformats.org/officeDocument/2006/relationships/hyperlink" Target="https://unstats.un.org/sdgs/report/2023/The-Sustainable-Development-Goals-Report-2023_French.pdf" TargetMode="External"/><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image" Target="../media/image11.jpeg"/><Relationship Id="rId16" Type="http://schemas.openxmlformats.org/officeDocument/2006/relationships/image" Target="../media/image25.jpeg"/><Relationship Id="rId20" Type="http://schemas.openxmlformats.org/officeDocument/2006/relationships/hyperlink" Target="https://sdgs.un.org/goals" TargetMode="Externa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www.incose.org/publications/se-vision-2035"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www.incose.org/publications/se-vision-203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ncose.org/publications/se-vision-2035"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815090"/>
            <a:ext cx="7772400" cy="2387600"/>
          </a:xfrm>
        </p:spPr>
        <p:txBody>
          <a:bodyPr/>
          <a:lstStyle/>
          <a:p>
            <a:r>
              <a:rPr lang="fr-FR" dirty="0"/>
              <a:t>Les Fondamentaux de</a:t>
            </a:r>
            <a:br>
              <a:rPr lang="fr-FR" dirty="0"/>
            </a:br>
            <a:r>
              <a:rPr lang="fr-FR" dirty="0"/>
              <a:t>l’Ingénierie Système</a:t>
            </a:r>
          </a:p>
        </p:txBody>
      </p:sp>
      <p:sp>
        <p:nvSpPr>
          <p:cNvPr id="3" name="Subtitle 2"/>
          <p:cNvSpPr>
            <a:spLocks noGrp="1"/>
          </p:cNvSpPr>
          <p:nvPr>
            <p:ph type="subTitle" idx="1"/>
          </p:nvPr>
        </p:nvSpPr>
        <p:spPr>
          <a:xfrm>
            <a:off x="2667000" y="4202690"/>
            <a:ext cx="6858000" cy="1655762"/>
          </a:xfrm>
        </p:spPr>
        <p:txBody>
          <a:bodyPr/>
          <a:lstStyle/>
          <a:p>
            <a:endParaRPr lang="en-US" dirty="0"/>
          </a:p>
          <a:p>
            <a:endParaRPr lang="en-US" dirty="0"/>
          </a:p>
          <a:p>
            <a:r>
              <a:rPr lang="en-US" dirty="0" err="1"/>
              <a:t>Ciprian.TEODOROV</a:t>
            </a:r>
            <a:r>
              <a:rPr lang="en-US" dirty="0" err="1">
                <a:solidFill>
                  <a:schemeClr val="bg1">
                    <a:lumMod val="50000"/>
                  </a:schemeClr>
                </a:solidFill>
              </a:rPr>
              <a:t>@ensta-bretagne.fr</a:t>
            </a:r>
            <a:endParaRPr lang="en-US" dirty="0">
              <a:solidFill>
                <a:schemeClr val="bg1">
                  <a:lumMod val="50000"/>
                </a:schemeClr>
              </a:solidFill>
            </a:endParaRPr>
          </a:p>
        </p:txBody>
      </p:sp>
      <p:pic>
        <p:nvPicPr>
          <p:cNvPr id="4" name="Picture 3" descr="ens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318" y="0"/>
            <a:ext cx="1312682" cy="1583134"/>
          </a:xfrm>
          <a:prstGeom prst="rect">
            <a:avLst/>
          </a:prstGeom>
        </p:spPr>
      </p:pic>
      <p:sp>
        <p:nvSpPr>
          <p:cNvPr id="6" name="Line Callout 2 (Accent Bar) 5">
            <a:extLst>
              <a:ext uri="{FF2B5EF4-FFF2-40B4-BE49-F238E27FC236}">
                <a16:creationId xmlns:a16="http://schemas.microsoft.com/office/drawing/2014/main" id="{334F10B6-D0F0-53B3-23F2-4A8BC670EA8F}"/>
              </a:ext>
            </a:extLst>
          </p:cNvPr>
          <p:cNvSpPr/>
          <p:nvPr/>
        </p:nvSpPr>
        <p:spPr>
          <a:xfrm>
            <a:off x="3782290" y="211499"/>
            <a:ext cx="6453909" cy="1388701"/>
          </a:xfrm>
          <a:prstGeom prst="accentCallout2">
            <a:avLst/>
          </a:prstGeom>
          <a:solidFill>
            <a:schemeClr val="bg1">
              <a:lumMod val="85000"/>
              <a:alpha val="41961"/>
            </a:schemeClr>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dirty="0">
                <a:solidFill>
                  <a:srgbClr val="000000"/>
                </a:solidFill>
                <a:effectLst/>
              </a:rPr>
              <a:t>Our situation is not comparable to anything in the past. It is impossible, therefore, to apply methods and measures which at an earlier age might have been sufficient. We must revolutionize our thinking, revolutionize our actions… </a:t>
            </a:r>
            <a:endParaRPr lang="en-GB" sz="1400" b="1" dirty="0">
              <a:solidFill>
                <a:srgbClr val="000000"/>
              </a:solidFill>
              <a:latin typeface="Poppins" pitchFamily="2" charset="77"/>
            </a:endParaRPr>
          </a:p>
          <a:p>
            <a:pPr algn="r"/>
            <a:r>
              <a:rPr lang="en-GB" sz="1400" b="0" i="1" dirty="0">
                <a:solidFill>
                  <a:srgbClr val="000000"/>
                </a:solidFill>
                <a:effectLst/>
              </a:rPr>
              <a:t>Albert Einstein (1948) in “A Message to Intellectuals”</a:t>
            </a:r>
          </a:p>
        </p:txBody>
      </p:sp>
      <p:pic>
        <p:nvPicPr>
          <p:cNvPr id="7" name="Picture 6">
            <a:extLst>
              <a:ext uri="{FF2B5EF4-FFF2-40B4-BE49-F238E27FC236}">
                <a16:creationId xmlns:a16="http://schemas.microsoft.com/office/drawing/2014/main" id="{5ED70B3C-2624-B4DB-1143-3D5A925F383D}"/>
              </a:ext>
            </a:extLst>
          </p:cNvPr>
          <p:cNvPicPr>
            <a:picLocks noChangeAspect="1"/>
          </p:cNvPicPr>
          <p:nvPr/>
        </p:nvPicPr>
        <p:blipFill>
          <a:blip r:embed="rId4">
            <a:clrChange>
              <a:clrFrom>
                <a:srgbClr val="000000"/>
              </a:clrFrom>
              <a:clrTo>
                <a:srgbClr val="000000">
                  <a:alpha val="0"/>
                </a:srgbClr>
              </a:clrTo>
            </a:clrChange>
          </a:blip>
          <a:stretch>
            <a:fillRect/>
          </a:stretch>
        </p:blipFill>
        <p:spPr>
          <a:xfrm flipH="1">
            <a:off x="-369454" y="819583"/>
            <a:ext cx="2782455" cy="2782455"/>
          </a:xfrm>
          <a:prstGeom prst="rect">
            <a:avLst/>
          </a:prstGeom>
        </p:spPr>
      </p:pic>
    </p:spTree>
    <p:extLst>
      <p:ext uri="{BB962C8B-B14F-4D97-AF65-F5344CB8AC3E}">
        <p14:creationId xmlns:p14="http://schemas.microsoft.com/office/powerpoint/2010/main" val="154155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A616-6F73-2141-B02E-8818C5EE47F2}"/>
              </a:ext>
            </a:extLst>
          </p:cNvPr>
          <p:cNvSpPr>
            <a:spLocks noGrp="1"/>
          </p:cNvSpPr>
          <p:nvPr>
            <p:ph type="title"/>
          </p:nvPr>
        </p:nvSpPr>
        <p:spPr>
          <a:xfrm>
            <a:off x="2927926" y="2766218"/>
            <a:ext cx="6686003" cy="1325563"/>
          </a:xfrm>
        </p:spPr>
        <p:txBody>
          <a:bodyPr/>
          <a:lstStyle/>
          <a:p>
            <a:r>
              <a:rPr lang="en-FR" dirty="0"/>
              <a:t>Le contexte des entreprises</a:t>
            </a:r>
          </a:p>
        </p:txBody>
      </p:sp>
      <p:pic>
        <p:nvPicPr>
          <p:cNvPr id="4" name="Picture 3">
            <a:extLst>
              <a:ext uri="{FF2B5EF4-FFF2-40B4-BE49-F238E27FC236}">
                <a16:creationId xmlns:a16="http://schemas.microsoft.com/office/drawing/2014/main" id="{4A65FF35-9D28-CB94-EACC-415C8E5E0A33}"/>
              </a:ext>
            </a:extLst>
          </p:cNvPr>
          <p:cNvPicPr>
            <a:picLocks noChangeAspect="1"/>
          </p:cNvPicPr>
          <p:nvPr/>
        </p:nvPicPr>
        <p:blipFill>
          <a:blip r:embed="rId2"/>
          <a:stretch>
            <a:fillRect/>
          </a:stretch>
        </p:blipFill>
        <p:spPr>
          <a:xfrm>
            <a:off x="0" y="0"/>
            <a:ext cx="10342418" cy="2916095"/>
          </a:xfrm>
          <a:prstGeom prst="rect">
            <a:avLst/>
          </a:prstGeom>
        </p:spPr>
      </p:pic>
      <p:pic>
        <p:nvPicPr>
          <p:cNvPr id="5" name="Picture 4">
            <a:extLst>
              <a:ext uri="{FF2B5EF4-FFF2-40B4-BE49-F238E27FC236}">
                <a16:creationId xmlns:a16="http://schemas.microsoft.com/office/drawing/2014/main" id="{D6575A56-5E71-1151-41CF-F8BD8548552E}"/>
              </a:ext>
            </a:extLst>
          </p:cNvPr>
          <p:cNvPicPr>
            <a:picLocks noChangeAspect="1"/>
          </p:cNvPicPr>
          <p:nvPr/>
        </p:nvPicPr>
        <p:blipFill>
          <a:blip r:embed="rId3"/>
          <a:stretch>
            <a:fillRect/>
          </a:stretch>
        </p:blipFill>
        <p:spPr>
          <a:xfrm>
            <a:off x="3669207" y="3843973"/>
            <a:ext cx="8522793" cy="3014027"/>
          </a:xfrm>
          <a:prstGeom prst="rect">
            <a:avLst/>
          </a:prstGeom>
        </p:spPr>
      </p:pic>
      <p:sp>
        <p:nvSpPr>
          <p:cNvPr id="3" name="TextBox 2">
            <a:extLst>
              <a:ext uri="{FF2B5EF4-FFF2-40B4-BE49-F238E27FC236}">
                <a16:creationId xmlns:a16="http://schemas.microsoft.com/office/drawing/2014/main" id="{F8DEFA7B-49F4-1031-104A-F895624CC77A}"/>
              </a:ext>
            </a:extLst>
          </p:cNvPr>
          <p:cNvSpPr txBox="1"/>
          <p:nvPr/>
        </p:nvSpPr>
        <p:spPr>
          <a:xfrm>
            <a:off x="110837" y="6492875"/>
            <a:ext cx="3205018" cy="261610"/>
          </a:xfrm>
          <a:prstGeom prst="rect">
            <a:avLst/>
          </a:prstGeom>
          <a:noFill/>
        </p:spPr>
        <p:txBody>
          <a:bodyPr wrap="square">
            <a:spAutoFit/>
          </a:bodyPr>
          <a:lstStyle/>
          <a:p>
            <a:r>
              <a:rPr lang="en-FR" sz="1100" dirty="0">
                <a:hlinkClick r:id="rId4"/>
              </a:rPr>
              <a:t>https://www.incose.org/publications/se-vision-2035</a:t>
            </a:r>
            <a:r>
              <a:rPr lang="en-FR" sz="1100" dirty="0"/>
              <a:t> </a:t>
            </a:r>
          </a:p>
        </p:txBody>
      </p:sp>
    </p:spTree>
    <p:extLst>
      <p:ext uri="{BB962C8B-B14F-4D97-AF65-F5344CB8AC3E}">
        <p14:creationId xmlns:p14="http://schemas.microsoft.com/office/powerpoint/2010/main" val="127937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256D-9EF4-16BA-9B39-DC34ED57F84F}"/>
              </a:ext>
            </a:extLst>
          </p:cNvPr>
          <p:cNvSpPr>
            <a:spLocks noGrp="1"/>
          </p:cNvSpPr>
          <p:nvPr>
            <p:ph type="title"/>
          </p:nvPr>
        </p:nvSpPr>
        <p:spPr/>
        <p:txBody>
          <a:bodyPr/>
          <a:lstStyle/>
          <a:p>
            <a:r>
              <a:rPr lang="en-FR" dirty="0"/>
              <a:t>Domaines</a:t>
            </a:r>
          </a:p>
        </p:txBody>
      </p:sp>
      <p:sp>
        <p:nvSpPr>
          <p:cNvPr id="4" name="Slide Number Placeholder 3">
            <a:extLst>
              <a:ext uri="{FF2B5EF4-FFF2-40B4-BE49-F238E27FC236}">
                <a16:creationId xmlns:a16="http://schemas.microsoft.com/office/drawing/2014/main" id="{7A2B3406-8EF6-FC49-72ED-7C7D06BE264A}"/>
              </a:ext>
            </a:extLst>
          </p:cNvPr>
          <p:cNvSpPr>
            <a:spLocks noGrp="1"/>
          </p:cNvSpPr>
          <p:nvPr>
            <p:ph type="sldNum" sz="quarter" idx="12"/>
          </p:nvPr>
        </p:nvSpPr>
        <p:spPr/>
        <p:txBody>
          <a:bodyPr/>
          <a:lstStyle/>
          <a:p>
            <a:fld id="{D0E0221A-A8BA-1246-B58A-33A2A9ED2207}" type="slidenum">
              <a:rPr lang="en-US" smtClean="0"/>
              <a:t>11</a:t>
            </a:fld>
            <a:endParaRPr lang="en-US"/>
          </a:p>
        </p:txBody>
      </p:sp>
      <p:pic>
        <p:nvPicPr>
          <p:cNvPr id="5" name="Picture 4">
            <a:extLst>
              <a:ext uri="{FF2B5EF4-FFF2-40B4-BE49-F238E27FC236}">
                <a16:creationId xmlns:a16="http://schemas.microsoft.com/office/drawing/2014/main" id="{39A959D1-8C3A-6C79-1A3B-FB621B95BA44}"/>
              </a:ext>
            </a:extLst>
          </p:cNvPr>
          <p:cNvPicPr>
            <a:picLocks noChangeAspect="1"/>
          </p:cNvPicPr>
          <p:nvPr/>
        </p:nvPicPr>
        <p:blipFill rotWithShape="1">
          <a:blip r:embed="rId2"/>
          <a:srcRect l="-331" t="7911" r="331" b="8463"/>
          <a:stretch/>
        </p:blipFill>
        <p:spPr>
          <a:xfrm>
            <a:off x="383309" y="1308232"/>
            <a:ext cx="11428202" cy="4778532"/>
          </a:xfrm>
          <a:prstGeom prst="rect">
            <a:avLst/>
          </a:prstGeom>
        </p:spPr>
      </p:pic>
      <p:sp>
        <p:nvSpPr>
          <p:cNvPr id="7" name="TextBox 6">
            <a:extLst>
              <a:ext uri="{FF2B5EF4-FFF2-40B4-BE49-F238E27FC236}">
                <a16:creationId xmlns:a16="http://schemas.microsoft.com/office/drawing/2014/main" id="{0392C003-BEDD-3ED4-8056-07BD76104F62}"/>
              </a:ext>
            </a:extLst>
          </p:cNvPr>
          <p:cNvSpPr txBox="1"/>
          <p:nvPr/>
        </p:nvSpPr>
        <p:spPr>
          <a:xfrm>
            <a:off x="110837" y="6492875"/>
            <a:ext cx="3205018" cy="261610"/>
          </a:xfrm>
          <a:prstGeom prst="rect">
            <a:avLst/>
          </a:prstGeom>
          <a:noFill/>
        </p:spPr>
        <p:txBody>
          <a:bodyPr wrap="square">
            <a:spAutoFit/>
          </a:bodyPr>
          <a:lstStyle/>
          <a:p>
            <a:r>
              <a:rPr lang="en-FR" sz="1100" dirty="0">
                <a:hlinkClick r:id="rId3"/>
              </a:rPr>
              <a:t>https://www.incose.org/publications/se-vision-2035</a:t>
            </a:r>
            <a:r>
              <a:rPr lang="en-FR" sz="1100" dirty="0"/>
              <a:t> </a:t>
            </a:r>
          </a:p>
        </p:txBody>
      </p:sp>
    </p:spTree>
    <p:extLst>
      <p:ext uri="{BB962C8B-B14F-4D97-AF65-F5344CB8AC3E}">
        <p14:creationId xmlns:p14="http://schemas.microsoft.com/office/powerpoint/2010/main" val="63229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42A826-3332-440A-AB5C-7ACBFF1F242F}"/>
              </a:ext>
            </a:extLst>
          </p:cNvPr>
          <p:cNvSpPr>
            <a:spLocks noGrp="1"/>
          </p:cNvSpPr>
          <p:nvPr>
            <p:ph type="sldNum" sz="quarter" idx="12"/>
          </p:nvPr>
        </p:nvSpPr>
        <p:spPr/>
        <p:txBody>
          <a:bodyPr/>
          <a:lstStyle/>
          <a:p>
            <a:fld id="{D0E0221A-A8BA-1246-B58A-33A2A9ED2207}" type="slidenum">
              <a:rPr lang="en-US" smtClean="0"/>
              <a:t>12</a:t>
            </a:fld>
            <a:endParaRPr lang="en-US"/>
          </a:p>
        </p:txBody>
      </p:sp>
      <p:pic>
        <p:nvPicPr>
          <p:cNvPr id="5" name="Picture 4">
            <a:extLst>
              <a:ext uri="{FF2B5EF4-FFF2-40B4-BE49-F238E27FC236}">
                <a16:creationId xmlns:a16="http://schemas.microsoft.com/office/drawing/2014/main" id="{15FDEF8F-997E-968F-D31D-1DA851924FAA}"/>
              </a:ext>
            </a:extLst>
          </p:cNvPr>
          <p:cNvPicPr>
            <a:picLocks noChangeAspect="1"/>
          </p:cNvPicPr>
          <p:nvPr/>
        </p:nvPicPr>
        <p:blipFill>
          <a:blip r:embed="rId2"/>
          <a:stretch>
            <a:fillRect/>
          </a:stretch>
        </p:blipFill>
        <p:spPr>
          <a:xfrm>
            <a:off x="1228436" y="75623"/>
            <a:ext cx="10049163" cy="6280727"/>
          </a:xfrm>
          <a:prstGeom prst="rect">
            <a:avLst/>
          </a:prstGeom>
        </p:spPr>
      </p:pic>
      <p:sp>
        <p:nvSpPr>
          <p:cNvPr id="7" name="TextBox 6">
            <a:extLst>
              <a:ext uri="{FF2B5EF4-FFF2-40B4-BE49-F238E27FC236}">
                <a16:creationId xmlns:a16="http://schemas.microsoft.com/office/drawing/2014/main" id="{FC489A1E-D1AD-35CD-11C6-9C5DD5A0AD52}"/>
              </a:ext>
            </a:extLst>
          </p:cNvPr>
          <p:cNvSpPr txBox="1"/>
          <p:nvPr/>
        </p:nvSpPr>
        <p:spPr>
          <a:xfrm>
            <a:off x="406399" y="6448904"/>
            <a:ext cx="7084291" cy="276999"/>
          </a:xfrm>
          <a:prstGeom prst="rect">
            <a:avLst/>
          </a:prstGeom>
          <a:noFill/>
        </p:spPr>
        <p:txBody>
          <a:bodyPr wrap="square">
            <a:spAutoFit/>
          </a:bodyPr>
          <a:lstStyle/>
          <a:p>
            <a:r>
              <a:rPr lang="en-GB" sz="1200" dirty="0">
                <a:hlinkClick r:id="rId3"/>
              </a:rPr>
              <a:t>https://teslamotorsclub.com/tmc/threads/how-many-moving-parts-in-a-model-s.29692/page-2#post-872530</a:t>
            </a:r>
            <a:r>
              <a:rPr lang="en-GB" sz="1200" dirty="0"/>
              <a:t> </a:t>
            </a:r>
            <a:endParaRPr lang="en-FR" sz="1200" dirty="0"/>
          </a:p>
        </p:txBody>
      </p:sp>
    </p:spTree>
    <p:extLst>
      <p:ext uri="{BB962C8B-B14F-4D97-AF65-F5344CB8AC3E}">
        <p14:creationId xmlns:p14="http://schemas.microsoft.com/office/powerpoint/2010/main" val="382082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354704-464B-C8C1-1CBE-8050C0CE35E3}"/>
              </a:ext>
            </a:extLst>
          </p:cNvPr>
          <p:cNvSpPr>
            <a:spLocks noGrp="1"/>
          </p:cNvSpPr>
          <p:nvPr>
            <p:ph type="sldNum" sz="quarter" idx="12"/>
          </p:nvPr>
        </p:nvSpPr>
        <p:spPr/>
        <p:txBody>
          <a:bodyPr/>
          <a:lstStyle/>
          <a:p>
            <a:fld id="{D0E0221A-A8BA-1246-B58A-33A2A9ED2207}" type="slidenum">
              <a:rPr lang="en-US" smtClean="0"/>
              <a:t>13</a:t>
            </a:fld>
            <a:endParaRPr lang="en-US"/>
          </a:p>
        </p:txBody>
      </p:sp>
      <p:graphicFrame>
        <p:nvGraphicFramePr>
          <p:cNvPr id="6" name="Chart 5">
            <a:extLst>
              <a:ext uri="{FF2B5EF4-FFF2-40B4-BE49-F238E27FC236}">
                <a16:creationId xmlns:a16="http://schemas.microsoft.com/office/drawing/2014/main" id="{2E779306-2E4D-9E4C-7F6A-6F1D6F7852BE}"/>
              </a:ext>
            </a:extLst>
          </p:cNvPr>
          <p:cNvGraphicFramePr>
            <a:graphicFrameLocks/>
          </p:cNvGraphicFramePr>
          <p:nvPr>
            <p:extLst>
              <p:ext uri="{D42A27DB-BD31-4B8C-83A1-F6EECF244321}">
                <p14:modId xmlns:p14="http://schemas.microsoft.com/office/powerpoint/2010/main" val="409350056"/>
              </p:ext>
            </p:extLst>
          </p:nvPr>
        </p:nvGraphicFramePr>
        <p:xfrm>
          <a:off x="141164" y="2338098"/>
          <a:ext cx="7249081" cy="420081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D13ECA5-4E5A-78EF-31B7-09A49F2D9D3E}"/>
              </a:ext>
            </a:extLst>
          </p:cNvPr>
          <p:cNvSpPr txBox="1"/>
          <p:nvPr/>
        </p:nvSpPr>
        <p:spPr>
          <a:xfrm>
            <a:off x="637309" y="1036206"/>
            <a:ext cx="3444982" cy="584775"/>
          </a:xfrm>
          <a:prstGeom prst="rect">
            <a:avLst/>
          </a:prstGeom>
          <a:noFill/>
        </p:spPr>
        <p:txBody>
          <a:bodyPr wrap="none" rtlCol="0">
            <a:spAutoFit/>
          </a:bodyPr>
          <a:lstStyle/>
          <a:p>
            <a:r>
              <a:rPr lang="en-FR" sz="3200" dirty="0"/>
              <a:t>Systems complexity</a:t>
            </a:r>
          </a:p>
        </p:txBody>
      </p:sp>
      <p:pic>
        <p:nvPicPr>
          <p:cNvPr id="9" name="Picture 8" descr="A graph with a line&#10;&#10;Description automatically generated">
            <a:extLst>
              <a:ext uri="{FF2B5EF4-FFF2-40B4-BE49-F238E27FC236}">
                <a16:creationId xmlns:a16="http://schemas.microsoft.com/office/drawing/2014/main" id="{3D10E6BF-BFF0-DB59-5DBC-4D0FF391CDA4}"/>
              </a:ext>
            </a:extLst>
          </p:cNvPr>
          <p:cNvPicPr>
            <a:picLocks noChangeAspect="1"/>
          </p:cNvPicPr>
          <p:nvPr/>
        </p:nvPicPr>
        <p:blipFill>
          <a:blip r:embed="rId3"/>
          <a:stretch>
            <a:fillRect/>
          </a:stretch>
        </p:blipFill>
        <p:spPr>
          <a:xfrm>
            <a:off x="4419600" y="0"/>
            <a:ext cx="7772400" cy="5486400"/>
          </a:xfrm>
          <a:prstGeom prst="rect">
            <a:avLst/>
          </a:prstGeom>
        </p:spPr>
      </p:pic>
      <p:sp>
        <p:nvSpPr>
          <p:cNvPr id="11" name="TextBox 10">
            <a:extLst>
              <a:ext uri="{FF2B5EF4-FFF2-40B4-BE49-F238E27FC236}">
                <a16:creationId xmlns:a16="http://schemas.microsoft.com/office/drawing/2014/main" id="{B96396D8-4FCA-9B15-3061-2F284900538C}"/>
              </a:ext>
            </a:extLst>
          </p:cNvPr>
          <p:cNvSpPr txBox="1"/>
          <p:nvPr/>
        </p:nvSpPr>
        <p:spPr>
          <a:xfrm>
            <a:off x="73890" y="6556034"/>
            <a:ext cx="6096000" cy="261610"/>
          </a:xfrm>
          <a:prstGeom prst="rect">
            <a:avLst/>
          </a:prstGeom>
          <a:noFill/>
        </p:spPr>
        <p:txBody>
          <a:bodyPr wrap="square">
            <a:spAutoFit/>
          </a:bodyPr>
          <a:lstStyle/>
          <a:p>
            <a:r>
              <a:rPr lang="en-GB" sz="1100" dirty="0"/>
              <a:t>Ulrich, K.T., Eppinger S.D. , Product Design and Development</a:t>
            </a:r>
            <a:endParaRPr lang="en-FR" sz="1100" dirty="0"/>
          </a:p>
        </p:txBody>
      </p:sp>
    </p:spTree>
    <p:extLst>
      <p:ext uri="{BB962C8B-B14F-4D97-AF65-F5344CB8AC3E}">
        <p14:creationId xmlns:p14="http://schemas.microsoft.com/office/powerpoint/2010/main" val="265569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DEC446-E80E-ECA6-B98F-3631E8433653}"/>
              </a:ext>
            </a:extLst>
          </p:cNvPr>
          <p:cNvSpPr>
            <a:spLocks noGrp="1"/>
          </p:cNvSpPr>
          <p:nvPr>
            <p:ph type="sldNum" sz="quarter" idx="12"/>
          </p:nvPr>
        </p:nvSpPr>
        <p:spPr/>
        <p:txBody>
          <a:bodyPr/>
          <a:lstStyle/>
          <a:p>
            <a:fld id="{D0E0221A-A8BA-1246-B58A-33A2A9ED2207}" type="slidenum">
              <a:rPr lang="en-US" smtClean="0"/>
              <a:t>14</a:t>
            </a:fld>
            <a:endParaRPr lang="en-US"/>
          </a:p>
        </p:txBody>
      </p:sp>
      <p:pic>
        <p:nvPicPr>
          <p:cNvPr id="5" name="Content Placeholder 5" descr="A graph with green line&#10;&#10;Description automatically generated">
            <a:extLst>
              <a:ext uri="{FF2B5EF4-FFF2-40B4-BE49-F238E27FC236}">
                <a16:creationId xmlns:a16="http://schemas.microsoft.com/office/drawing/2014/main" id="{C1890DFE-7521-120E-C5A5-5001119E8A4F}"/>
              </a:ext>
            </a:extLst>
          </p:cNvPr>
          <p:cNvPicPr>
            <a:picLocks noChangeAspect="1"/>
          </p:cNvPicPr>
          <p:nvPr/>
        </p:nvPicPr>
        <p:blipFill>
          <a:blip r:embed="rId2"/>
          <a:stretch>
            <a:fillRect/>
          </a:stretch>
        </p:blipFill>
        <p:spPr>
          <a:xfrm>
            <a:off x="2172033" y="375230"/>
            <a:ext cx="7847935" cy="6107540"/>
          </a:xfrm>
          <a:prstGeom prst="rect">
            <a:avLst/>
          </a:prstGeom>
        </p:spPr>
      </p:pic>
    </p:spTree>
    <p:extLst>
      <p:ext uri="{BB962C8B-B14F-4D97-AF65-F5344CB8AC3E}">
        <p14:creationId xmlns:p14="http://schemas.microsoft.com/office/powerpoint/2010/main" val="82298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98A83-77C6-135A-7BC9-09CCCA2D8FEC}"/>
              </a:ext>
            </a:extLst>
          </p:cNvPr>
          <p:cNvSpPr>
            <a:spLocks noGrp="1"/>
          </p:cNvSpPr>
          <p:nvPr>
            <p:ph type="sldNum" sz="quarter" idx="12"/>
          </p:nvPr>
        </p:nvSpPr>
        <p:spPr/>
        <p:txBody>
          <a:bodyPr/>
          <a:lstStyle/>
          <a:p>
            <a:fld id="{D0E0221A-A8BA-1246-B58A-33A2A9ED2207}" type="slidenum">
              <a:rPr lang="en-US" smtClean="0"/>
              <a:t>15</a:t>
            </a:fld>
            <a:endParaRPr lang="en-US"/>
          </a:p>
        </p:txBody>
      </p:sp>
      <p:pic>
        <p:nvPicPr>
          <p:cNvPr id="8" name="Picture 7" descr="A graph of a price of computer memory and storage&#10;&#10;Description automatically generated">
            <a:extLst>
              <a:ext uri="{FF2B5EF4-FFF2-40B4-BE49-F238E27FC236}">
                <a16:creationId xmlns:a16="http://schemas.microsoft.com/office/drawing/2014/main" id="{9BE5B020-2347-9731-4DDE-D22B5A1DB99E}"/>
              </a:ext>
            </a:extLst>
          </p:cNvPr>
          <p:cNvPicPr>
            <a:picLocks noChangeAspect="1"/>
          </p:cNvPicPr>
          <p:nvPr/>
        </p:nvPicPr>
        <p:blipFill>
          <a:blip r:embed="rId2"/>
          <a:stretch>
            <a:fillRect/>
          </a:stretch>
        </p:blipFill>
        <p:spPr>
          <a:xfrm>
            <a:off x="2209800" y="685800"/>
            <a:ext cx="7772400" cy="5486400"/>
          </a:xfrm>
          <a:prstGeom prst="rect">
            <a:avLst/>
          </a:prstGeom>
        </p:spPr>
      </p:pic>
    </p:spTree>
    <p:extLst>
      <p:ext uri="{BB962C8B-B14F-4D97-AF65-F5344CB8AC3E}">
        <p14:creationId xmlns:p14="http://schemas.microsoft.com/office/powerpoint/2010/main" val="1104366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Système : Le mot</a:t>
            </a:r>
          </a:p>
        </p:txBody>
      </p:sp>
      <p:sp>
        <p:nvSpPr>
          <p:cNvPr id="3" name="Content Placeholder 2"/>
          <p:cNvSpPr>
            <a:spLocks noGrp="1"/>
          </p:cNvSpPr>
          <p:nvPr>
            <p:ph idx="1"/>
          </p:nvPr>
        </p:nvSpPr>
        <p:spPr>
          <a:xfrm>
            <a:off x="2152652" y="1690689"/>
            <a:ext cx="7886699" cy="1407942"/>
          </a:xfrm>
        </p:spPr>
        <p:txBody>
          <a:bodyPr>
            <a:normAutofit/>
          </a:bodyPr>
          <a:lstStyle/>
          <a:p>
            <a:r>
              <a:rPr lang="fr-FR" dirty="0"/>
              <a:t>Du grec « </a:t>
            </a:r>
            <a:r>
              <a:rPr lang="fr-FR" dirty="0" err="1"/>
              <a:t>systêma</a:t>
            </a:r>
            <a:r>
              <a:rPr lang="fr-FR" dirty="0"/>
              <a:t> »</a:t>
            </a:r>
          </a:p>
          <a:p>
            <a:pPr lvl="1"/>
            <a:r>
              <a:rPr lang="fr-FR" dirty="0"/>
              <a:t>Ensemble de parties coordonnées par une loi</a:t>
            </a:r>
          </a:p>
        </p:txBody>
      </p:sp>
      <p:sp>
        <p:nvSpPr>
          <p:cNvPr id="6" name="Slide Number Placeholder 5"/>
          <p:cNvSpPr>
            <a:spLocks noGrp="1"/>
          </p:cNvSpPr>
          <p:nvPr>
            <p:ph type="sldNum" sz="quarter" idx="12"/>
          </p:nvPr>
        </p:nvSpPr>
        <p:spPr/>
        <p:txBody>
          <a:bodyPr/>
          <a:lstStyle/>
          <a:p>
            <a:fld id="{D0E0221A-A8BA-1246-B58A-33A2A9ED2207}" type="slidenum">
              <a:rPr lang="en-US" smtClean="0"/>
              <a:t>16</a:t>
            </a:fld>
            <a:endParaRPr lang="en-US"/>
          </a:p>
        </p:txBody>
      </p:sp>
      <p:pic>
        <p:nvPicPr>
          <p:cNvPr id="4" name="Picture 3" descr="tr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286" y="3098631"/>
            <a:ext cx="3192137" cy="1909625"/>
          </a:xfrm>
          <a:prstGeom prst="rect">
            <a:avLst/>
          </a:prstGeom>
        </p:spPr>
      </p:pic>
      <p:pic>
        <p:nvPicPr>
          <p:cNvPr id="5" name="Picture 4" descr="Solar_syste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227" y="3098631"/>
            <a:ext cx="1990905" cy="1909625"/>
          </a:xfrm>
          <a:prstGeom prst="rect">
            <a:avLst/>
          </a:prstGeom>
        </p:spPr>
      </p:pic>
      <p:pic>
        <p:nvPicPr>
          <p:cNvPr id="7" name="Picture 6" descr="eiff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157" y="3995525"/>
            <a:ext cx="1537419" cy="2583631"/>
          </a:xfrm>
          <a:prstGeom prst="rect">
            <a:avLst/>
          </a:prstGeom>
        </p:spPr>
      </p:pic>
      <p:pic>
        <p:nvPicPr>
          <p:cNvPr id="8" name="Picture 7" descr="Iphone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883" y="3098631"/>
            <a:ext cx="1552882" cy="1552882"/>
          </a:xfrm>
          <a:prstGeom prst="rect">
            <a:avLst/>
          </a:prstGeom>
        </p:spPr>
      </p:pic>
    </p:spTree>
    <p:extLst>
      <p:ext uri="{BB962C8B-B14F-4D97-AF65-F5344CB8AC3E}">
        <p14:creationId xmlns:p14="http://schemas.microsoft.com/office/powerpoint/2010/main" val="21052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Système : Définition	</a:t>
            </a:r>
          </a:p>
        </p:txBody>
      </p:sp>
      <p:sp>
        <p:nvSpPr>
          <p:cNvPr id="3" name="Slide Number Placeholder 2"/>
          <p:cNvSpPr>
            <a:spLocks noGrp="1"/>
          </p:cNvSpPr>
          <p:nvPr>
            <p:ph type="sldNum" sz="quarter" idx="12"/>
          </p:nvPr>
        </p:nvSpPr>
        <p:spPr/>
        <p:txBody>
          <a:bodyPr/>
          <a:lstStyle/>
          <a:p>
            <a:fld id="{D0E0221A-A8BA-1246-B58A-33A2A9ED2207}" type="slidenum">
              <a:rPr lang="en-US" smtClean="0"/>
              <a:t>17</a:t>
            </a:fld>
            <a:endParaRPr lang="en-US"/>
          </a:p>
        </p:txBody>
      </p:sp>
      <p:sp>
        <p:nvSpPr>
          <p:cNvPr id="4" name="Content Placeholder 2"/>
          <p:cNvSpPr txBox="1">
            <a:spLocks/>
          </p:cNvSpPr>
          <p:nvPr/>
        </p:nvSpPr>
        <p:spPr>
          <a:xfrm>
            <a:off x="2152650" y="2604156"/>
            <a:ext cx="7886700" cy="1649691"/>
          </a:xfrm>
          <a:prstGeom prst="rect">
            <a:avLst/>
          </a:prstGeom>
        </p:spPr>
        <p:txBody>
          <a:bodyPr vert="horz" lIns="68580" tIns="34290" rIns="68580" bIns="3429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800" b="1" dirty="0">
                <a:latin typeface="Courier New"/>
                <a:cs typeface="Courier New"/>
              </a:rPr>
              <a:t>Un </a:t>
            </a:r>
            <a:r>
              <a:rPr lang="fr-FR" sz="2800" b="1" dirty="0">
                <a:solidFill>
                  <a:srgbClr val="3366FF"/>
                </a:solidFill>
                <a:latin typeface="Courier New"/>
                <a:cs typeface="Courier New"/>
              </a:rPr>
              <a:t>système </a:t>
            </a:r>
            <a:r>
              <a:rPr lang="fr-FR" sz="2800" b="1" dirty="0">
                <a:latin typeface="Courier New"/>
                <a:cs typeface="Courier New"/>
              </a:rPr>
              <a:t>est un ensemble d’</a:t>
            </a:r>
            <a:r>
              <a:rPr lang="fr-FR" sz="2800" b="1" dirty="0">
                <a:solidFill>
                  <a:srgbClr val="3366FF"/>
                </a:solidFill>
                <a:latin typeface="Courier New"/>
                <a:cs typeface="Courier New"/>
              </a:rPr>
              <a:t>éléments interconnectés</a:t>
            </a:r>
            <a:r>
              <a:rPr lang="fr-FR" sz="2800" b="1" dirty="0">
                <a:latin typeface="Courier New"/>
                <a:cs typeface="Courier New"/>
              </a:rPr>
              <a:t> permettant d’accomplir une </a:t>
            </a:r>
            <a:r>
              <a:rPr lang="fr-FR" sz="2800" b="1" dirty="0">
                <a:solidFill>
                  <a:srgbClr val="FF0000"/>
                </a:solidFill>
                <a:latin typeface="Courier New"/>
                <a:cs typeface="Courier New"/>
              </a:rPr>
              <a:t>mission définie</a:t>
            </a:r>
            <a:r>
              <a:rPr lang="fr-FR" sz="2800" b="1" dirty="0">
                <a:latin typeface="Courier New"/>
                <a:cs typeface="Courier New"/>
              </a:rPr>
              <a:t>.</a:t>
            </a:r>
          </a:p>
        </p:txBody>
      </p:sp>
    </p:spTree>
    <p:extLst>
      <p:ext uri="{BB962C8B-B14F-4D97-AF65-F5344CB8AC3E}">
        <p14:creationId xmlns:p14="http://schemas.microsoft.com/office/powerpoint/2010/main" val="105206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exagon 15"/>
          <p:cNvSpPr/>
          <p:nvPr/>
        </p:nvSpPr>
        <p:spPr>
          <a:xfrm rot="20215803">
            <a:off x="5430044" y="4312688"/>
            <a:ext cx="1456815" cy="1288793"/>
          </a:xfrm>
          <a:prstGeom prst="hexagon">
            <a:avLst/>
          </a:prstGeom>
          <a:solidFill>
            <a:schemeClr val="bg1">
              <a:lumMod val="85000"/>
              <a:alpha val="49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sz="1350">
              <a:solidFill>
                <a:schemeClr val="bg1">
                  <a:lumMod val="65000"/>
                </a:schemeClr>
              </a:solidFill>
            </a:endParaRPr>
          </a:p>
        </p:txBody>
      </p:sp>
      <p:sp>
        <p:nvSpPr>
          <p:cNvPr id="2" name="Title 1"/>
          <p:cNvSpPr>
            <a:spLocks noGrp="1"/>
          </p:cNvSpPr>
          <p:nvPr>
            <p:ph type="title"/>
          </p:nvPr>
        </p:nvSpPr>
        <p:spPr/>
        <p:txBody>
          <a:bodyPr/>
          <a:lstStyle/>
          <a:p>
            <a:r>
              <a:rPr lang="fr-FR" dirty="0"/>
              <a:t>Système : Définition </a:t>
            </a:r>
          </a:p>
        </p:txBody>
      </p:sp>
      <p:sp>
        <p:nvSpPr>
          <p:cNvPr id="3" name="Content Placeholder 2"/>
          <p:cNvSpPr>
            <a:spLocks noGrp="1"/>
          </p:cNvSpPr>
          <p:nvPr>
            <p:ph idx="1"/>
          </p:nvPr>
        </p:nvSpPr>
        <p:spPr>
          <a:xfrm>
            <a:off x="2152650" y="1700028"/>
            <a:ext cx="7759976" cy="2357610"/>
          </a:xfrm>
        </p:spPr>
        <p:txBody>
          <a:bodyPr>
            <a:normAutofit/>
          </a:bodyPr>
          <a:lstStyle/>
          <a:p>
            <a:r>
              <a:rPr lang="fr-FR" dirty="0"/>
              <a:t>Un système :</a:t>
            </a:r>
          </a:p>
          <a:p>
            <a:pPr lvl="1"/>
            <a:r>
              <a:rPr lang="fr-FR" dirty="0"/>
              <a:t>Les </a:t>
            </a:r>
            <a:r>
              <a:rPr lang="fr-FR" dirty="0">
                <a:solidFill>
                  <a:srgbClr val="3366FF"/>
                </a:solidFill>
              </a:rPr>
              <a:t>éléments</a:t>
            </a:r>
            <a:r>
              <a:rPr lang="fr-FR" dirty="0"/>
              <a:t> du système</a:t>
            </a:r>
          </a:p>
          <a:p>
            <a:pPr lvl="1"/>
            <a:r>
              <a:rPr lang="fr-FR" dirty="0"/>
              <a:t>Les </a:t>
            </a:r>
            <a:r>
              <a:rPr lang="fr-FR" dirty="0">
                <a:solidFill>
                  <a:srgbClr val="3366FF"/>
                </a:solidFill>
              </a:rPr>
              <a:t>interconnexions</a:t>
            </a:r>
            <a:r>
              <a:rPr lang="fr-FR" dirty="0"/>
              <a:t>/interactions entre les éléments</a:t>
            </a:r>
          </a:p>
          <a:p>
            <a:pPr lvl="1"/>
            <a:r>
              <a:rPr lang="fr-FR" dirty="0"/>
              <a:t>La </a:t>
            </a:r>
            <a:r>
              <a:rPr lang="fr-FR" b="1" dirty="0"/>
              <a:t>frontière</a:t>
            </a:r>
            <a:r>
              <a:rPr lang="fr-FR" dirty="0"/>
              <a:t> du système</a:t>
            </a:r>
          </a:p>
        </p:txBody>
      </p:sp>
      <p:sp>
        <p:nvSpPr>
          <p:cNvPr id="8" name="Slide Number Placeholder 7"/>
          <p:cNvSpPr>
            <a:spLocks noGrp="1"/>
          </p:cNvSpPr>
          <p:nvPr>
            <p:ph type="sldNum" sz="quarter" idx="12"/>
          </p:nvPr>
        </p:nvSpPr>
        <p:spPr/>
        <p:txBody>
          <a:bodyPr/>
          <a:lstStyle/>
          <a:p>
            <a:fld id="{D0E0221A-A8BA-1246-B58A-33A2A9ED2207}" type="slidenum">
              <a:rPr lang="en-US" smtClean="0"/>
              <a:t>18</a:t>
            </a:fld>
            <a:endParaRPr lang="en-US"/>
          </a:p>
        </p:txBody>
      </p:sp>
      <p:sp>
        <p:nvSpPr>
          <p:cNvPr id="4" name="Oval 3"/>
          <p:cNvSpPr/>
          <p:nvPr/>
        </p:nvSpPr>
        <p:spPr>
          <a:xfrm>
            <a:off x="5645999" y="5022457"/>
            <a:ext cx="256226" cy="256226"/>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Oval 4"/>
          <p:cNvSpPr/>
          <p:nvPr/>
        </p:nvSpPr>
        <p:spPr>
          <a:xfrm>
            <a:off x="5902225" y="4477753"/>
            <a:ext cx="256226" cy="256226"/>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Oval 5"/>
          <p:cNvSpPr/>
          <p:nvPr/>
        </p:nvSpPr>
        <p:spPr>
          <a:xfrm>
            <a:off x="6422557" y="5022457"/>
            <a:ext cx="256226" cy="256226"/>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Oval 6"/>
          <p:cNvSpPr/>
          <p:nvPr/>
        </p:nvSpPr>
        <p:spPr>
          <a:xfrm>
            <a:off x="6422557" y="4605866"/>
            <a:ext cx="256226" cy="256226"/>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9" name="Straight Connector 8"/>
          <p:cNvCxnSpPr>
            <a:stCxn id="5" idx="6"/>
            <a:endCxn id="7" idx="2"/>
          </p:cNvCxnSpPr>
          <p:nvPr/>
        </p:nvCxnSpPr>
        <p:spPr>
          <a:xfrm>
            <a:off x="6158451" y="4605868"/>
            <a:ext cx="264105" cy="1281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7" idx="3"/>
            <a:endCxn id="4" idx="7"/>
          </p:cNvCxnSpPr>
          <p:nvPr/>
        </p:nvCxnSpPr>
        <p:spPr>
          <a:xfrm flipH="1">
            <a:off x="5864702" y="4824568"/>
            <a:ext cx="595378" cy="235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5" idx="3"/>
            <a:endCxn id="4" idx="0"/>
          </p:cNvCxnSpPr>
          <p:nvPr/>
        </p:nvCxnSpPr>
        <p:spPr>
          <a:xfrm flipH="1">
            <a:off x="5774111" y="4696456"/>
            <a:ext cx="165636" cy="326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4" idx="6"/>
            <a:endCxn id="6" idx="2"/>
          </p:cNvCxnSpPr>
          <p:nvPr/>
        </p:nvCxnSpPr>
        <p:spPr>
          <a:xfrm>
            <a:off x="5902226" y="5150570"/>
            <a:ext cx="5203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678783" y="4477753"/>
            <a:ext cx="965667" cy="2187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954948" y="4605866"/>
            <a:ext cx="909755" cy="2562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702807" y="5396045"/>
            <a:ext cx="943193" cy="1774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14876" y="4181027"/>
            <a:ext cx="1601464" cy="300082"/>
          </a:xfrm>
          <a:prstGeom prst="rect">
            <a:avLst/>
          </a:prstGeom>
          <a:noFill/>
        </p:spPr>
        <p:txBody>
          <a:bodyPr wrap="none" rtlCol="0">
            <a:spAutoFit/>
          </a:bodyPr>
          <a:lstStyle/>
          <a:p>
            <a:r>
              <a:rPr lang="fr-FR" sz="1350" dirty="0"/>
              <a:t>Elément du système</a:t>
            </a:r>
          </a:p>
        </p:txBody>
      </p:sp>
      <p:sp>
        <p:nvSpPr>
          <p:cNvPr id="24" name="TextBox 23"/>
          <p:cNvSpPr txBox="1"/>
          <p:nvPr/>
        </p:nvSpPr>
        <p:spPr>
          <a:xfrm>
            <a:off x="3768951" y="5582826"/>
            <a:ext cx="1666995" cy="300082"/>
          </a:xfrm>
          <a:prstGeom prst="rect">
            <a:avLst/>
          </a:prstGeom>
          <a:noFill/>
        </p:spPr>
        <p:txBody>
          <a:bodyPr wrap="none" rtlCol="0">
            <a:spAutoFit/>
          </a:bodyPr>
          <a:lstStyle/>
          <a:p>
            <a:r>
              <a:rPr lang="fr-FR" sz="1350" dirty="0"/>
              <a:t>Frontière du système</a:t>
            </a:r>
          </a:p>
        </p:txBody>
      </p:sp>
      <p:sp>
        <p:nvSpPr>
          <p:cNvPr id="25" name="TextBox 24"/>
          <p:cNvSpPr txBox="1"/>
          <p:nvPr/>
        </p:nvSpPr>
        <p:spPr>
          <a:xfrm>
            <a:off x="4099263" y="4319527"/>
            <a:ext cx="1247329" cy="300082"/>
          </a:xfrm>
          <a:prstGeom prst="rect">
            <a:avLst/>
          </a:prstGeom>
          <a:noFill/>
        </p:spPr>
        <p:txBody>
          <a:bodyPr wrap="none" rtlCol="0">
            <a:spAutoFit/>
          </a:bodyPr>
          <a:lstStyle/>
          <a:p>
            <a:r>
              <a:rPr lang="fr-FR" sz="1350" dirty="0"/>
              <a:t>Interconnexion</a:t>
            </a:r>
          </a:p>
        </p:txBody>
      </p:sp>
    </p:spTree>
    <p:extLst>
      <p:ext uri="{BB962C8B-B14F-4D97-AF65-F5344CB8AC3E}">
        <p14:creationId xmlns:p14="http://schemas.microsoft.com/office/powerpoint/2010/main" val="1794429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Mission du Système</a:t>
            </a:r>
          </a:p>
        </p:txBody>
      </p:sp>
      <p:sp>
        <p:nvSpPr>
          <p:cNvPr id="3" name="Content Placeholder 2"/>
          <p:cNvSpPr>
            <a:spLocks noGrp="1"/>
          </p:cNvSpPr>
          <p:nvPr>
            <p:ph idx="1"/>
          </p:nvPr>
        </p:nvSpPr>
        <p:spPr/>
        <p:txBody>
          <a:bodyPr/>
          <a:lstStyle/>
          <a:p>
            <a:r>
              <a:rPr lang="fr-FR" dirty="0"/>
              <a:t>La </a:t>
            </a:r>
            <a:r>
              <a:rPr lang="fr-FR" dirty="0">
                <a:solidFill>
                  <a:srgbClr val="FF0000"/>
                </a:solidFill>
              </a:rPr>
              <a:t>mission</a:t>
            </a:r>
            <a:r>
              <a:rPr lang="fr-FR" dirty="0"/>
              <a:t> d’un système :</a:t>
            </a:r>
          </a:p>
          <a:p>
            <a:pPr lvl="1"/>
            <a:r>
              <a:rPr lang="fr-FR" dirty="0"/>
              <a:t>Doit être bien identifiée et clairement définie</a:t>
            </a:r>
          </a:p>
          <a:p>
            <a:pPr lvl="1"/>
            <a:r>
              <a:rPr lang="fr-FR" dirty="0"/>
              <a:t>Est le point de départ du processus de conception</a:t>
            </a:r>
          </a:p>
          <a:p>
            <a:pPr lvl="1"/>
            <a:r>
              <a:rPr lang="fr-FR" dirty="0"/>
              <a:t>Est la base pour la vérification et la validation du système</a:t>
            </a:r>
          </a:p>
          <a:p>
            <a:r>
              <a:rPr lang="fr-FR" dirty="0"/>
              <a:t>Un système, à travers sa </a:t>
            </a:r>
            <a:r>
              <a:rPr lang="fr-FR" dirty="0">
                <a:solidFill>
                  <a:srgbClr val="FF0000"/>
                </a:solidFill>
              </a:rPr>
              <a:t>mission</a:t>
            </a:r>
            <a:r>
              <a:rPr lang="fr-FR" dirty="0"/>
              <a:t>, doit </a:t>
            </a:r>
            <a:r>
              <a:rPr lang="fr-FR" dirty="0">
                <a:solidFill>
                  <a:srgbClr val="3366FF"/>
                </a:solidFill>
              </a:rPr>
              <a:t>résoudre un problème opérationnel réel</a:t>
            </a:r>
            <a:r>
              <a:rPr lang="fr-FR" dirty="0"/>
              <a:t>.</a:t>
            </a:r>
          </a:p>
        </p:txBody>
      </p:sp>
      <p:sp>
        <p:nvSpPr>
          <p:cNvPr id="4" name="Slide Number Placeholder 3"/>
          <p:cNvSpPr>
            <a:spLocks noGrp="1"/>
          </p:cNvSpPr>
          <p:nvPr>
            <p:ph type="sldNum" sz="quarter" idx="12"/>
          </p:nvPr>
        </p:nvSpPr>
        <p:spPr/>
        <p:txBody>
          <a:bodyPr/>
          <a:lstStyle/>
          <a:p>
            <a:fld id="{D0E0221A-A8BA-1246-B58A-33A2A9ED2207}" type="slidenum">
              <a:rPr lang="en-US" smtClean="0"/>
              <a:t>19</a:t>
            </a:fld>
            <a:endParaRPr lang="en-US"/>
          </a:p>
        </p:txBody>
      </p:sp>
    </p:spTree>
    <p:extLst>
      <p:ext uri="{BB962C8B-B14F-4D97-AF65-F5344CB8AC3E}">
        <p14:creationId xmlns:p14="http://schemas.microsoft.com/office/powerpoint/2010/main" val="59458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544540" y="143739"/>
            <a:ext cx="4932219" cy="1858531"/>
          </a:xfrm>
        </p:spPr>
        <p:txBody>
          <a:bodyPr vert="horz" lIns="91440" tIns="45720" rIns="91440" bIns="45720" rtlCol="0" anchor="t">
            <a:normAutofit/>
          </a:bodyPr>
          <a:lstStyle/>
          <a:p>
            <a:pPr algn="ctr"/>
            <a:r>
              <a:rPr lang="en-US" dirty="0">
                <a:solidFill>
                  <a:schemeClr val="tx1">
                    <a:lumMod val="85000"/>
                    <a:lumOff val="15000"/>
                  </a:schemeClr>
                </a:solidFill>
              </a:rPr>
              <a:t>Ce </a:t>
            </a:r>
            <a:r>
              <a:rPr lang="en-US" dirty="0" err="1">
                <a:solidFill>
                  <a:schemeClr val="tx1">
                    <a:lumMod val="85000"/>
                    <a:lumOff val="15000"/>
                  </a:schemeClr>
                </a:solidFill>
              </a:rPr>
              <a:t>cours</a:t>
            </a:r>
            <a:r>
              <a:rPr lang="en-US" dirty="0">
                <a:solidFill>
                  <a:schemeClr val="tx1">
                    <a:lumMod val="85000"/>
                    <a:lumOff val="15000"/>
                  </a:schemeClr>
                </a:solidFill>
              </a:rPr>
              <a:t> </a:t>
            </a:r>
            <a:r>
              <a:rPr lang="en-US" dirty="0" err="1">
                <a:solidFill>
                  <a:schemeClr val="tx1">
                    <a:lumMod val="85000"/>
                    <a:lumOff val="15000"/>
                  </a:schemeClr>
                </a:solidFill>
              </a:rPr>
              <a:t>est</a:t>
            </a:r>
            <a:r>
              <a:rPr lang="en-US" dirty="0">
                <a:solidFill>
                  <a:schemeClr val="tx1">
                    <a:lumMod val="85000"/>
                    <a:lumOff val="15000"/>
                  </a:schemeClr>
                </a:solidFill>
              </a:rPr>
              <a:t> </a:t>
            </a:r>
            <a:r>
              <a:rPr lang="en-US" dirty="0" err="1">
                <a:solidFill>
                  <a:schemeClr val="tx1">
                    <a:lumMod val="85000"/>
                    <a:lumOff val="15000"/>
                  </a:schemeClr>
                </a:solidFill>
              </a:rPr>
              <a:t>une</a:t>
            </a:r>
            <a:r>
              <a:rPr lang="en-US" dirty="0">
                <a:solidFill>
                  <a:schemeClr val="tx1">
                    <a:lumMod val="85000"/>
                    <a:lumOff val="15000"/>
                  </a:schemeClr>
                </a:solidFill>
              </a:rPr>
              <a:t> </a:t>
            </a:r>
            <a:r>
              <a:rPr lang="en-US" dirty="0" err="1">
                <a:solidFill>
                  <a:schemeClr val="tx1">
                    <a:lumMod val="85000"/>
                    <a:lumOff val="15000"/>
                  </a:schemeClr>
                </a:solidFill>
              </a:rPr>
              <a:t>une</a:t>
            </a:r>
            <a:r>
              <a:rPr lang="en-US" dirty="0">
                <a:solidFill>
                  <a:schemeClr val="tx1">
                    <a:lumMod val="85000"/>
                    <a:lumOff val="15000"/>
                  </a:schemeClr>
                </a:solidFill>
              </a:rPr>
              <a:t> </a:t>
            </a:r>
            <a:r>
              <a:rPr lang="en-US" i="1" dirty="0" err="1">
                <a:solidFill>
                  <a:schemeClr val="tx1">
                    <a:lumMod val="85000"/>
                    <a:lumOff val="15000"/>
                  </a:schemeClr>
                </a:solidFill>
              </a:rPr>
              <a:t>porte</a:t>
            </a:r>
            <a:r>
              <a:rPr lang="en-US" i="1" dirty="0">
                <a:solidFill>
                  <a:schemeClr val="tx1">
                    <a:lumMod val="85000"/>
                    <a:lumOff val="15000"/>
                  </a:schemeClr>
                </a:solidFill>
              </a:rPr>
              <a:t> </a:t>
            </a:r>
            <a:r>
              <a:rPr lang="en-US" i="1" dirty="0" err="1">
                <a:solidFill>
                  <a:schemeClr val="tx1">
                    <a:lumMod val="85000"/>
                    <a:lumOff val="15000"/>
                  </a:schemeClr>
                </a:solidFill>
              </a:rPr>
              <a:t>d'entrée</a:t>
            </a:r>
            <a:r>
              <a:rPr lang="en-US" dirty="0">
                <a:solidFill>
                  <a:schemeClr val="tx1">
                    <a:lumMod val="85000"/>
                    <a:lumOff val="15000"/>
                  </a:schemeClr>
                </a:solidFill>
              </a:rPr>
              <a:t> dans </a:t>
            </a:r>
            <a:r>
              <a:rPr lang="en-US" dirty="0" err="1">
                <a:solidFill>
                  <a:schemeClr val="tx1">
                    <a:lumMod val="85000"/>
                    <a:lumOff val="15000"/>
                  </a:schemeClr>
                </a:solidFill>
              </a:rPr>
              <a:t>l'</a:t>
            </a:r>
            <a:r>
              <a:rPr lang="en-US" b="1" i="1" dirty="0" err="1">
                <a:solidFill>
                  <a:schemeClr val="tx1">
                    <a:lumMod val="85000"/>
                    <a:lumOff val="15000"/>
                  </a:schemeClr>
                </a:solidFill>
              </a:rPr>
              <a:t>ingénierie</a:t>
            </a:r>
            <a:r>
              <a:rPr lang="en-US" b="1" i="1" dirty="0">
                <a:solidFill>
                  <a:schemeClr val="tx1">
                    <a:lumMod val="85000"/>
                    <a:lumOff val="15000"/>
                  </a:schemeClr>
                </a:solidFill>
              </a:rPr>
              <a:t> des </a:t>
            </a:r>
            <a:r>
              <a:rPr lang="en-US" b="1" i="1" dirty="0" err="1">
                <a:solidFill>
                  <a:schemeClr val="tx1">
                    <a:lumMod val="85000"/>
                    <a:lumOff val="15000"/>
                  </a:schemeClr>
                </a:solidFill>
              </a:rPr>
              <a:t>systèmes</a:t>
            </a:r>
            <a:r>
              <a:rPr lang="en-US" dirty="0">
                <a:solidFill>
                  <a:schemeClr val="tx1">
                    <a:lumMod val="85000"/>
                    <a:lumOff val="15000"/>
                  </a:schemeClr>
                </a:solidFill>
              </a:rPr>
              <a:t>,</a:t>
            </a:r>
          </a:p>
          <a:p>
            <a:pPr algn="ctr"/>
            <a:r>
              <a:rPr lang="en-US" dirty="0" err="1">
                <a:solidFill>
                  <a:schemeClr val="tx1">
                    <a:lumMod val="85000"/>
                    <a:lumOff val="15000"/>
                  </a:schemeClr>
                </a:solidFill>
              </a:rPr>
              <a:t>une</a:t>
            </a:r>
            <a:r>
              <a:rPr lang="en-US" dirty="0">
                <a:solidFill>
                  <a:schemeClr val="tx1">
                    <a:lumMod val="85000"/>
                    <a:lumOff val="15000"/>
                  </a:schemeClr>
                </a:solidFill>
              </a:rPr>
              <a:t> </a:t>
            </a:r>
            <a:r>
              <a:rPr lang="en-US" dirty="0">
                <a:solidFill>
                  <a:schemeClr val="accent5"/>
                </a:solidFill>
              </a:rPr>
              <a:t>discipline </a:t>
            </a:r>
            <a:r>
              <a:rPr lang="en-US" dirty="0" err="1">
                <a:solidFill>
                  <a:schemeClr val="accent5"/>
                </a:solidFill>
              </a:rPr>
              <a:t>importante</a:t>
            </a:r>
            <a:endParaRPr lang="en-US" dirty="0">
              <a:solidFill>
                <a:schemeClr val="accent5"/>
              </a:solidFill>
            </a:endParaRPr>
          </a:p>
          <a:p>
            <a:pPr algn="ctr"/>
            <a:r>
              <a:rPr lang="en-US" dirty="0">
                <a:solidFill>
                  <a:schemeClr val="tx1">
                    <a:lumMod val="85000"/>
                    <a:lumOff val="15000"/>
                  </a:schemeClr>
                </a:solidFill>
              </a:rPr>
              <a:t>et </a:t>
            </a:r>
            <a:r>
              <a:rPr lang="en-US" dirty="0" err="1">
                <a:solidFill>
                  <a:schemeClr val="tx1">
                    <a:lumMod val="85000"/>
                    <a:lumOff val="15000"/>
                  </a:schemeClr>
                </a:solidFill>
              </a:rPr>
              <a:t>en</a:t>
            </a:r>
            <a:r>
              <a:rPr lang="en-US" dirty="0">
                <a:solidFill>
                  <a:schemeClr val="tx1">
                    <a:lumMod val="85000"/>
                    <a:lumOff val="15000"/>
                  </a:schemeClr>
                </a:solidFill>
              </a:rPr>
              <a:t> </a:t>
            </a:r>
            <a:r>
              <a:rPr lang="en-US" dirty="0" err="1">
                <a:solidFill>
                  <a:schemeClr val="accent5"/>
                </a:solidFill>
              </a:rPr>
              <a:t>pleine</a:t>
            </a:r>
            <a:r>
              <a:rPr lang="en-US" dirty="0">
                <a:solidFill>
                  <a:schemeClr val="accent5"/>
                </a:solidFill>
              </a:rPr>
              <a:t> </a:t>
            </a:r>
            <a:r>
              <a:rPr lang="en-US" dirty="0" err="1">
                <a:solidFill>
                  <a:schemeClr val="accent5"/>
                </a:solidFill>
              </a:rPr>
              <a:t>évolution</a:t>
            </a:r>
            <a:endParaRPr lang="en-US" dirty="0">
              <a:solidFill>
                <a:schemeClr val="accent5"/>
              </a:solidFill>
            </a:endParaRPr>
          </a:p>
        </p:txBody>
      </p:sp>
      <p:sp>
        <p:nvSpPr>
          <p:cNvPr id="4" name="Slide Number Placeholder 3"/>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defRPr/>
            </a:pPr>
            <a:fld id="{D0E0221A-A8BA-1246-B58A-33A2A9ED2207}" type="slidenum">
              <a:rPr lang="en-US" sz="900">
                <a:solidFill>
                  <a:prstClr val="black">
                    <a:tint val="75000"/>
                  </a:prstClr>
                </a:solidFill>
                <a:latin typeface="Calibri" panose="020F0502020204030204"/>
              </a:rPr>
              <a:pPr>
                <a:spcAft>
                  <a:spcPts val="600"/>
                </a:spcAft>
                <a:defRPr/>
              </a:pPr>
              <a:t>2</a:t>
            </a:fld>
            <a:endParaRPr lang="en-US" sz="90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9724C9AB-EF40-0C78-3754-DAC0D02D3CA9}"/>
              </a:ext>
            </a:extLst>
          </p:cNvPr>
          <p:cNvPicPr>
            <a:picLocks noChangeAspect="1"/>
          </p:cNvPicPr>
          <p:nvPr/>
        </p:nvPicPr>
        <p:blipFill>
          <a:blip r:embed="rId2"/>
          <a:srcRect l="16168"/>
          <a:stretch/>
        </p:blipFill>
        <p:spPr>
          <a:xfrm>
            <a:off x="0" y="0"/>
            <a:ext cx="5749174"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11" name="TextBox 10">
            <a:extLst>
              <a:ext uri="{FF2B5EF4-FFF2-40B4-BE49-F238E27FC236}">
                <a16:creationId xmlns:a16="http://schemas.microsoft.com/office/drawing/2014/main" id="{C2A3C300-A885-5281-6F21-C3285CB03A27}"/>
              </a:ext>
            </a:extLst>
          </p:cNvPr>
          <p:cNvSpPr txBox="1"/>
          <p:nvPr/>
        </p:nvSpPr>
        <p:spPr>
          <a:xfrm>
            <a:off x="5833205" y="2492632"/>
            <a:ext cx="6358795" cy="3970318"/>
          </a:xfrm>
          <a:prstGeom prst="rect">
            <a:avLst/>
          </a:prstGeom>
          <a:noFill/>
        </p:spPr>
        <p:txBody>
          <a:bodyPr wrap="square">
            <a:spAutoFit/>
          </a:bodyPr>
          <a:lstStyle/>
          <a:p>
            <a:r>
              <a:rPr lang="en-GB" dirty="0" err="1"/>
              <a:t>Explorez</a:t>
            </a:r>
            <a:r>
              <a:rPr lang="en-GB" dirty="0"/>
              <a:t> les bases de </a:t>
            </a:r>
            <a:r>
              <a:rPr lang="en-GB" dirty="0" err="1"/>
              <a:t>l'ingénierie</a:t>
            </a:r>
            <a:r>
              <a:rPr lang="en-GB" dirty="0"/>
              <a:t> </a:t>
            </a:r>
            <a:r>
              <a:rPr lang="en-GB" dirty="0" err="1"/>
              <a:t>système</a:t>
            </a:r>
            <a:r>
              <a:rPr lang="en-GB" dirty="0"/>
              <a:t> à travers un </a:t>
            </a:r>
            <a:r>
              <a:rPr lang="en-GB" dirty="0" err="1"/>
              <a:t>projet</a:t>
            </a:r>
            <a:r>
              <a:rPr lang="en-GB" dirty="0"/>
              <a:t> </a:t>
            </a:r>
            <a:r>
              <a:rPr lang="en-GB" dirty="0" err="1"/>
              <a:t>concret</a:t>
            </a:r>
            <a:r>
              <a:rPr lang="en-GB" dirty="0"/>
              <a:t> de conception, </a:t>
            </a:r>
            <a:r>
              <a:rPr lang="en-GB" dirty="0" err="1"/>
              <a:t>en</a:t>
            </a:r>
            <a:r>
              <a:rPr lang="en-GB" dirty="0"/>
              <a:t> </a:t>
            </a:r>
            <a:r>
              <a:rPr lang="en-GB" dirty="0" err="1"/>
              <a:t>utilisant</a:t>
            </a:r>
            <a:r>
              <a:rPr lang="en-GB" dirty="0"/>
              <a:t> le </a:t>
            </a:r>
            <a:r>
              <a:rPr lang="en-GB" dirty="0" err="1"/>
              <a:t>langage</a:t>
            </a:r>
            <a:r>
              <a:rPr lang="en-GB" dirty="0"/>
              <a:t> SysML.</a:t>
            </a:r>
          </a:p>
          <a:p>
            <a:endParaRPr lang="en-GB" dirty="0"/>
          </a:p>
          <a:p>
            <a:r>
              <a:rPr lang="en-GB" b="1" dirty="0" err="1"/>
              <a:t>Objectifs</a:t>
            </a:r>
            <a:r>
              <a:rPr lang="en-GB" b="1" dirty="0"/>
              <a:t> </a:t>
            </a:r>
            <a:r>
              <a:rPr lang="en-GB" b="1" dirty="0" err="1"/>
              <a:t>clés</a:t>
            </a:r>
            <a:r>
              <a:rPr lang="en-GB" dirty="0"/>
              <a:t> :</a:t>
            </a:r>
          </a:p>
          <a:p>
            <a:pPr marL="742950" lvl="1" indent="-285750">
              <a:buFont typeface="Arial" panose="020B0604020202020204" pitchFamily="34" charset="0"/>
              <a:buChar char="•"/>
            </a:pPr>
            <a:r>
              <a:rPr lang="en-GB" dirty="0" err="1"/>
              <a:t>Méthodologies</a:t>
            </a:r>
            <a:r>
              <a:rPr lang="en-GB" dirty="0"/>
              <a:t> de conception</a:t>
            </a:r>
          </a:p>
          <a:p>
            <a:pPr marL="742950" lvl="1" indent="-285750">
              <a:buFont typeface="Arial" panose="020B0604020202020204" pitchFamily="34" charset="0"/>
              <a:buChar char="•"/>
            </a:pPr>
            <a:r>
              <a:rPr lang="en-GB" dirty="0" err="1"/>
              <a:t>Ingénierie</a:t>
            </a:r>
            <a:r>
              <a:rPr lang="en-GB" dirty="0"/>
              <a:t> des exigences</a:t>
            </a:r>
          </a:p>
          <a:p>
            <a:pPr marL="742950" lvl="1" indent="-285750">
              <a:buFont typeface="Arial" panose="020B0604020202020204" pitchFamily="34" charset="0"/>
              <a:buChar char="•"/>
            </a:pPr>
            <a:r>
              <a:rPr lang="en-GB" dirty="0"/>
              <a:t>Analyse </a:t>
            </a:r>
            <a:r>
              <a:rPr lang="en-GB" dirty="0" err="1"/>
              <a:t>fonctionnelle</a:t>
            </a:r>
            <a:endParaRPr lang="en-GB" dirty="0"/>
          </a:p>
          <a:p>
            <a:pPr marL="742950" lvl="1" indent="-285750">
              <a:buFont typeface="Arial" panose="020B0604020202020204" pitchFamily="34" charset="0"/>
              <a:buChar char="•"/>
            </a:pPr>
            <a:r>
              <a:rPr lang="en-GB" dirty="0"/>
              <a:t>Conception physique</a:t>
            </a:r>
          </a:p>
          <a:p>
            <a:pPr lvl="1"/>
            <a:endParaRPr lang="en-GB" dirty="0"/>
          </a:p>
          <a:p>
            <a:r>
              <a:rPr lang="en-GB" b="1" dirty="0"/>
              <a:t>SysML</a:t>
            </a:r>
            <a:r>
              <a:rPr lang="en-GB" dirty="0"/>
              <a:t> : Un </a:t>
            </a:r>
            <a:r>
              <a:rPr lang="en-GB" dirty="0" err="1"/>
              <a:t>outil</a:t>
            </a:r>
            <a:r>
              <a:rPr lang="en-GB" dirty="0"/>
              <a:t> puissant pour structurer et </a:t>
            </a:r>
            <a:r>
              <a:rPr lang="en-GB" dirty="0" err="1"/>
              <a:t>accompagner</a:t>
            </a:r>
            <a:r>
              <a:rPr lang="en-GB" dirty="0"/>
              <a:t> le processus de conception.</a:t>
            </a:r>
          </a:p>
          <a:p>
            <a:br>
              <a:rPr lang="en-GB" dirty="0"/>
            </a:br>
            <a:r>
              <a:rPr lang="en-GB" dirty="0" err="1"/>
              <a:t>Plongez</a:t>
            </a:r>
            <a:r>
              <a:rPr lang="en-GB" dirty="0"/>
              <a:t> dans les </a:t>
            </a:r>
            <a:r>
              <a:rPr lang="en-GB" dirty="0" err="1"/>
              <a:t>fondamentaux</a:t>
            </a:r>
            <a:r>
              <a:rPr lang="en-GB" dirty="0"/>
              <a:t> pour </a:t>
            </a:r>
            <a:r>
              <a:rPr lang="en-GB" dirty="0" err="1"/>
              <a:t>maîtriser</a:t>
            </a:r>
            <a:r>
              <a:rPr lang="en-GB" dirty="0"/>
              <a:t> les </a:t>
            </a:r>
            <a:r>
              <a:rPr lang="en-GB" dirty="0" err="1"/>
              <a:t>défis</a:t>
            </a:r>
            <a:r>
              <a:rPr lang="en-GB" dirty="0"/>
              <a:t> de </a:t>
            </a:r>
            <a:r>
              <a:rPr lang="en-GB" dirty="0" err="1"/>
              <a:t>l'ingénierie</a:t>
            </a:r>
            <a:r>
              <a:rPr lang="en-GB" dirty="0"/>
              <a:t> </a:t>
            </a:r>
            <a:r>
              <a:rPr lang="en-GB" dirty="0" err="1"/>
              <a:t>moderne</a:t>
            </a:r>
            <a:r>
              <a:rPr lang="en-GB" dirty="0"/>
              <a:t>.</a:t>
            </a:r>
          </a:p>
        </p:txBody>
      </p:sp>
    </p:spTree>
    <p:extLst>
      <p:ext uri="{BB962C8B-B14F-4D97-AF65-F5344CB8AC3E}">
        <p14:creationId xmlns:p14="http://schemas.microsoft.com/office/powerpoint/2010/main" val="359050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Types de Systèmes</a:t>
            </a:r>
            <a:endParaRPr lang="fr-FR" strike="sngStrike" dirty="0"/>
          </a:p>
        </p:txBody>
      </p:sp>
      <p:sp>
        <p:nvSpPr>
          <p:cNvPr id="3" name="Content Placeholder 2"/>
          <p:cNvSpPr>
            <a:spLocks noGrp="1"/>
          </p:cNvSpPr>
          <p:nvPr>
            <p:ph idx="1"/>
          </p:nvPr>
        </p:nvSpPr>
        <p:spPr>
          <a:xfrm>
            <a:off x="2152650" y="1808923"/>
            <a:ext cx="7886700" cy="1343400"/>
          </a:xfrm>
        </p:spPr>
        <p:txBody>
          <a:bodyPr>
            <a:normAutofit/>
          </a:bodyPr>
          <a:lstStyle/>
          <a:p>
            <a:pPr marL="0" indent="0">
              <a:buNone/>
            </a:pPr>
            <a:r>
              <a:rPr lang="fr-FR" b="1" dirty="0">
                <a:latin typeface="Courier New"/>
                <a:cs typeface="Courier New"/>
              </a:rPr>
              <a:t>Un </a:t>
            </a:r>
            <a:r>
              <a:rPr lang="fr-FR" b="1" dirty="0">
                <a:solidFill>
                  <a:srgbClr val="3366FF"/>
                </a:solidFill>
                <a:latin typeface="Courier New"/>
                <a:cs typeface="Courier New"/>
              </a:rPr>
              <a:t>système </a:t>
            </a:r>
            <a:r>
              <a:rPr lang="fr-FR" b="1" dirty="0">
                <a:latin typeface="Courier New"/>
                <a:cs typeface="Courier New"/>
              </a:rPr>
              <a:t>est un ensemble d’</a:t>
            </a:r>
            <a:r>
              <a:rPr lang="fr-FR" b="1" dirty="0">
                <a:solidFill>
                  <a:srgbClr val="3366FF"/>
                </a:solidFill>
                <a:latin typeface="Courier New"/>
                <a:cs typeface="Courier New"/>
              </a:rPr>
              <a:t>éléments interconnectés</a:t>
            </a:r>
            <a:r>
              <a:rPr lang="fr-FR" b="1" dirty="0">
                <a:latin typeface="Courier New"/>
                <a:cs typeface="Courier New"/>
              </a:rPr>
              <a:t> permettant d’accomplir une </a:t>
            </a:r>
            <a:r>
              <a:rPr lang="fr-FR" b="1" dirty="0">
                <a:solidFill>
                  <a:srgbClr val="FF0000"/>
                </a:solidFill>
                <a:latin typeface="Courier New"/>
                <a:cs typeface="Courier New"/>
              </a:rPr>
              <a:t>mission définie</a:t>
            </a:r>
            <a:r>
              <a:rPr lang="fr-FR" b="1" dirty="0">
                <a:latin typeface="Courier New"/>
                <a:cs typeface="Courier New"/>
              </a:rPr>
              <a:t>.</a:t>
            </a:r>
          </a:p>
        </p:txBody>
      </p:sp>
      <p:sp>
        <p:nvSpPr>
          <p:cNvPr id="5" name="Slide Number Placeholder 4"/>
          <p:cNvSpPr>
            <a:spLocks noGrp="1"/>
          </p:cNvSpPr>
          <p:nvPr>
            <p:ph type="sldNum" sz="quarter" idx="12"/>
          </p:nvPr>
        </p:nvSpPr>
        <p:spPr/>
        <p:txBody>
          <a:bodyPr/>
          <a:lstStyle/>
          <a:p>
            <a:fld id="{D0E0221A-A8BA-1246-B58A-33A2A9ED2207}" type="slidenum">
              <a:rPr lang="en-US" smtClean="0"/>
              <a:t>20</a:t>
            </a:fld>
            <a:endParaRPr lang="en-US"/>
          </a:p>
        </p:txBody>
      </p:sp>
      <p:sp>
        <p:nvSpPr>
          <p:cNvPr id="4" name="Content Placeholder 2"/>
          <p:cNvSpPr txBox="1">
            <a:spLocks/>
          </p:cNvSpPr>
          <p:nvPr/>
        </p:nvSpPr>
        <p:spPr>
          <a:xfrm>
            <a:off x="2152651" y="3270558"/>
            <a:ext cx="5573366" cy="324951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600" dirty="0">
                <a:cs typeface="Courier New"/>
              </a:rPr>
              <a:t>Types de systèmes :</a:t>
            </a:r>
          </a:p>
          <a:p>
            <a:r>
              <a:rPr lang="fr-FR" sz="2600" dirty="0">
                <a:cs typeface="Courier New"/>
              </a:rPr>
              <a:t>Fermés ou Ouverts</a:t>
            </a:r>
          </a:p>
          <a:p>
            <a:r>
              <a:rPr lang="fr-FR" sz="2600" dirty="0">
                <a:cs typeface="Courier New"/>
              </a:rPr>
              <a:t>Naturels ou Artificiels</a:t>
            </a:r>
          </a:p>
          <a:p>
            <a:r>
              <a:rPr lang="fr-FR" sz="2600" dirty="0">
                <a:cs typeface="Courier New"/>
              </a:rPr>
              <a:t>Physiques ou Conceptuels</a:t>
            </a:r>
          </a:p>
          <a:p>
            <a:r>
              <a:rPr lang="fr-FR" sz="2600" dirty="0">
                <a:cs typeface="Courier New"/>
              </a:rPr>
              <a:t>Connus ou Sans précédent</a:t>
            </a:r>
          </a:p>
          <a:p>
            <a:endParaRPr lang="fr-FR" sz="2600" dirty="0">
              <a:cs typeface="Courier New"/>
            </a:endParaRPr>
          </a:p>
          <a:p>
            <a:pPr lvl="1"/>
            <a:endParaRPr lang="fr-FR" sz="2600" dirty="0">
              <a:cs typeface="Courier New"/>
            </a:endParaRPr>
          </a:p>
        </p:txBody>
      </p:sp>
    </p:spTree>
    <p:extLst>
      <p:ext uri="{BB962C8B-B14F-4D97-AF65-F5344CB8AC3E}">
        <p14:creationId xmlns:p14="http://schemas.microsoft.com/office/powerpoint/2010/main" val="1346968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Types de Systèmes : </a:t>
            </a:r>
            <a:br>
              <a:rPr lang="fr-FR" dirty="0"/>
            </a:br>
            <a:r>
              <a:rPr lang="fr-FR" dirty="0"/>
              <a:t>Ingénierie Systèmes</a:t>
            </a:r>
            <a:endParaRPr lang="fr-FR" strike="sngStrike" dirty="0"/>
          </a:p>
        </p:txBody>
      </p:sp>
      <p:sp>
        <p:nvSpPr>
          <p:cNvPr id="6" name="Content Placeholder 2"/>
          <p:cNvSpPr>
            <a:spLocks noGrp="1"/>
          </p:cNvSpPr>
          <p:nvPr>
            <p:ph idx="1"/>
          </p:nvPr>
        </p:nvSpPr>
        <p:spPr>
          <a:xfrm>
            <a:off x="2152650" y="1808923"/>
            <a:ext cx="7886700" cy="1343400"/>
          </a:xfrm>
        </p:spPr>
        <p:txBody>
          <a:bodyPr>
            <a:normAutofit/>
          </a:bodyPr>
          <a:lstStyle/>
          <a:p>
            <a:pPr marL="0" indent="0">
              <a:buNone/>
            </a:pPr>
            <a:r>
              <a:rPr lang="fr-FR" b="1" dirty="0">
                <a:latin typeface="Courier New"/>
                <a:cs typeface="Courier New"/>
              </a:rPr>
              <a:t>Un </a:t>
            </a:r>
            <a:r>
              <a:rPr lang="fr-FR" b="1" dirty="0">
                <a:solidFill>
                  <a:srgbClr val="3366FF"/>
                </a:solidFill>
                <a:latin typeface="Courier New"/>
                <a:cs typeface="Courier New"/>
              </a:rPr>
              <a:t>système </a:t>
            </a:r>
            <a:r>
              <a:rPr lang="fr-FR" b="1" dirty="0">
                <a:latin typeface="Courier New"/>
                <a:cs typeface="Courier New"/>
              </a:rPr>
              <a:t>est un ensemble d’</a:t>
            </a:r>
            <a:r>
              <a:rPr lang="fr-FR" b="1" dirty="0">
                <a:solidFill>
                  <a:srgbClr val="3366FF"/>
                </a:solidFill>
                <a:latin typeface="Courier New"/>
                <a:cs typeface="Courier New"/>
              </a:rPr>
              <a:t>éléments interconnectés</a:t>
            </a:r>
            <a:r>
              <a:rPr lang="fr-FR" b="1" dirty="0">
                <a:latin typeface="Courier New"/>
                <a:cs typeface="Courier New"/>
              </a:rPr>
              <a:t> permettant d’accomplir une </a:t>
            </a:r>
            <a:r>
              <a:rPr lang="fr-FR" b="1" dirty="0">
                <a:solidFill>
                  <a:srgbClr val="FF0000"/>
                </a:solidFill>
                <a:latin typeface="Courier New"/>
                <a:cs typeface="Courier New"/>
              </a:rPr>
              <a:t>mission définie</a:t>
            </a:r>
            <a:r>
              <a:rPr lang="fr-FR" b="1" dirty="0">
                <a:latin typeface="Courier New"/>
                <a:cs typeface="Courier New"/>
              </a:rPr>
              <a:t>.</a:t>
            </a:r>
          </a:p>
        </p:txBody>
      </p:sp>
      <p:sp>
        <p:nvSpPr>
          <p:cNvPr id="7" name="Slide Number Placeholder 6"/>
          <p:cNvSpPr>
            <a:spLocks noGrp="1"/>
          </p:cNvSpPr>
          <p:nvPr>
            <p:ph type="sldNum" sz="quarter" idx="12"/>
          </p:nvPr>
        </p:nvSpPr>
        <p:spPr/>
        <p:txBody>
          <a:bodyPr/>
          <a:lstStyle/>
          <a:p>
            <a:fld id="{D0E0221A-A8BA-1246-B58A-33A2A9ED2207}" type="slidenum">
              <a:rPr lang="en-US" smtClean="0"/>
              <a:t>21</a:t>
            </a:fld>
            <a:endParaRPr lang="en-US"/>
          </a:p>
        </p:txBody>
      </p:sp>
      <p:sp>
        <p:nvSpPr>
          <p:cNvPr id="5" name="Content Placeholder 2"/>
          <p:cNvSpPr txBox="1">
            <a:spLocks/>
          </p:cNvSpPr>
          <p:nvPr/>
        </p:nvSpPr>
        <p:spPr>
          <a:xfrm>
            <a:off x="2152651" y="3270558"/>
            <a:ext cx="5573366" cy="324951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600" dirty="0">
                <a:cs typeface="Courier New"/>
              </a:rPr>
              <a:t>Types de systèmes :</a:t>
            </a:r>
          </a:p>
          <a:p>
            <a:r>
              <a:rPr lang="fr-FR" sz="2600" dirty="0">
                <a:cs typeface="Courier New"/>
              </a:rPr>
              <a:t>Fermés ou </a:t>
            </a:r>
            <a:r>
              <a:rPr lang="fr-FR" sz="2600" dirty="0">
                <a:solidFill>
                  <a:srgbClr val="FF0000"/>
                </a:solidFill>
                <a:cs typeface="Courier New"/>
              </a:rPr>
              <a:t>Ouverts</a:t>
            </a:r>
          </a:p>
          <a:p>
            <a:r>
              <a:rPr lang="fr-FR" sz="2600" dirty="0">
                <a:cs typeface="Courier New"/>
              </a:rPr>
              <a:t>Naturels ou </a:t>
            </a:r>
            <a:r>
              <a:rPr lang="fr-FR" sz="2600" dirty="0">
                <a:solidFill>
                  <a:srgbClr val="FF0000"/>
                </a:solidFill>
                <a:cs typeface="Courier New"/>
              </a:rPr>
              <a:t>Artificiels</a:t>
            </a:r>
          </a:p>
          <a:p>
            <a:r>
              <a:rPr lang="fr-FR" sz="2600" dirty="0">
                <a:solidFill>
                  <a:srgbClr val="FF0000"/>
                </a:solidFill>
                <a:cs typeface="Courier New"/>
              </a:rPr>
              <a:t>Physiques</a:t>
            </a:r>
            <a:r>
              <a:rPr lang="fr-FR" sz="2600" dirty="0">
                <a:cs typeface="Courier New"/>
              </a:rPr>
              <a:t> ou Conceptuels</a:t>
            </a:r>
          </a:p>
          <a:p>
            <a:r>
              <a:rPr lang="fr-FR" sz="2600" dirty="0">
                <a:solidFill>
                  <a:srgbClr val="FF0000"/>
                </a:solidFill>
                <a:cs typeface="Courier New"/>
              </a:rPr>
              <a:t>Connus</a:t>
            </a:r>
            <a:r>
              <a:rPr lang="fr-FR" sz="2600" dirty="0">
                <a:cs typeface="Courier New"/>
              </a:rPr>
              <a:t> ou </a:t>
            </a:r>
            <a:r>
              <a:rPr lang="fr-FR" sz="2600" i="1" dirty="0">
                <a:cs typeface="Courier New"/>
              </a:rPr>
              <a:t>Sans précédent</a:t>
            </a:r>
          </a:p>
          <a:p>
            <a:endParaRPr lang="fr-FR" sz="2600" dirty="0">
              <a:cs typeface="Courier New"/>
            </a:endParaRPr>
          </a:p>
          <a:p>
            <a:pPr lvl="1"/>
            <a:endParaRPr lang="fr-FR" sz="2600" dirty="0">
              <a:cs typeface="Courier New"/>
            </a:endParaRPr>
          </a:p>
        </p:txBody>
      </p:sp>
    </p:spTree>
    <p:extLst>
      <p:ext uri="{BB962C8B-B14F-4D97-AF65-F5344CB8AC3E}">
        <p14:creationId xmlns:p14="http://schemas.microsoft.com/office/powerpoint/2010/main" val="1880792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078028" cy="1325563"/>
          </a:xfrm>
        </p:spPr>
        <p:txBody>
          <a:bodyPr>
            <a:normAutofit/>
          </a:bodyPr>
          <a:lstStyle/>
          <a:p>
            <a:pPr algn="ctr"/>
            <a:r>
              <a:rPr lang="fr-FR" dirty="0"/>
              <a:t>Système : Du produit à la capacité opérationnelle</a:t>
            </a:r>
          </a:p>
        </p:txBody>
      </p:sp>
      <p:sp>
        <p:nvSpPr>
          <p:cNvPr id="3" name="Content Placeholder 2"/>
          <p:cNvSpPr>
            <a:spLocks noGrp="1"/>
          </p:cNvSpPr>
          <p:nvPr>
            <p:ph idx="1"/>
          </p:nvPr>
        </p:nvSpPr>
        <p:spPr/>
        <p:txBody>
          <a:bodyPr>
            <a:normAutofit lnSpcReduction="10000"/>
          </a:bodyPr>
          <a:lstStyle/>
          <a:p>
            <a:pPr marL="0" indent="0">
              <a:buNone/>
            </a:pPr>
            <a:r>
              <a:rPr lang="fr-FR" dirty="0"/>
              <a:t>Système = </a:t>
            </a:r>
          </a:p>
          <a:p>
            <a:r>
              <a:rPr lang="fr-FR" dirty="0"/>
              <a:t>Produits Opérationnels</a:t>
            </a:r>
          </a:p>
          <a:p>
            <a:r>
              <a:rPr lang="fr-FR" dirty="0"/>
              <a:t>Produits Auxiliaires</a:t>
            </a:r>
          </a:p>
          <a:p>
            <a:pPr marL="0" indent="0">
              <a:buNone/>
            </a:pPr>
            <a:endParaRPr lang="fr-FR" dirty="0"/>
          </a:p>
          <a:p>
            <a:pPr marL="0" indent="0">
              <a:buNone/>
            </a:pPr>
            <a:r>
              <a:rPr lang="fr-FR" dirty="0"/>
              <a:t>Un système offre une capacité opérationnelle et inclut : </a:t>
            </a:r>
          </a:p>
          <a:p>
            <a:pPr lvl="1"/>
            <a:r>
              <a:rPr lang="fr-FR" dirty="0"/>
              <a:t>Matériel – équipement principal</a:t>
            </a:r>
          </a:p>
          <a:p>
            <a:pPr lvl="1"/>
            <a:r>
              <a:rPr lang="fr-FR" dirty="0"/>
              <a:t>Opérateurs humains</a:t>
            </a:r>
          </a:p>
          <a:p>
            <a:pPr lvl="1"/>
            <a:r>
              <a:rPr lang="fr-FR" dirty="0"/>
              <a:t>Formation</a:t>
            </a:r>
          </a:p>
          <a:p>
            <a:pPr lvl="1"/>
            <a:r>
              <a:rPr lang="fr-FR" dirty="0"/>
              <a:t>Logistique</a:t>
            </a:r>
          </a:p>
          <a:p>
            <a:pPr lvl="1"/>
            <a:r>
              <a:rPr lang="fr-FR" dirty="0"/>
              <a:t>Infrastructure</a:t>
            </a:r>
          </a:p>
        </p:txBody>
      </p:sp>
      <p:sp>
        <p:nvSpPr>
          <p:cNvPr id="4" name="Slide Number Placeholder 3"/>
          <p:cNvSpPr>
            <a:spLocks noGrp="1"/>
          </p:cNvSpPr>
          <p:nvPr>
            <p:ph type="sldNum" sz="quarter" idx="12"/>
          </p:nvPr>
        </p:nvSpPr>
        <p:spPr/>
        <p:txBody>
          <a:bodyPr/>
          <a:lstStyle/>
          <a:p>
            <a:fld id="{D0E0221A-A8BA-1246-B58A-33A2A9ED2207}" type="slidenum">
              <a:rPr lang="en-US" smtClean="0"/>
              <a:t>22</a:t>
            </a:fld>
            <a:endParaRPr lang="en-US"/>
          </a:p>
        </p:txBody>
      </p:sp>
      <mc:AlternateContent xmlns:mc="http://schemas.openxmlformats.org/markup-compatibility/2006">
        <mc:Choice xmlns:a14="http://schemas.microsoft.com/office/drawing/2010/main" Requires="a14">
          <p:sp>
            <p:nvSpPr>
              <p:cNvPr id="5" name="TextBox 4"/>
              <p:cNvSpPr txBox="1"/>
              <p:nvPr/>
            </p:nvSpPr>
            <p:spPr>
              <a:xfrm>
                <a:off x="7135798" y="1825626"/>
                <a:ext cx="2903552" cy="492443"/>
              </a:xfrm>
              <a:prstGeom prst="rect">
                <a:avLst/>
              </a:prstGeom>
              <a:noFill/>
            </p:spPr>
            <p:txBody>
              <a:bodyPr wrap="none" rtlCol="0">
                <a:spAutoFit/>
              </a:bodyPr>
              <a:lstStyle/>
              <a:p>
                <a:r>
                  <a:rPr lang="fr-FR" sz="2600" dirty="0">
                    <a:solidFill>
                      <a:srgbClr val="FF0000"/>
                    </a:solidFill>
                  </a:rPr>
                  <a:t>Système </a:t>
                </a:r>
                <a14:m>
                  <m:oMath xmlns:m="http://schemas.openxmlformats.org/officeDocument/2006/math">
                    <m:r>
                      <a:rPr lang="fr-FR" sz="2600" i="1">
                        <a:solidFill>
                          <a:srgbClr val="FF0000"/>
                        </a:solidFill>
                        <a:latin typeface="Cambria Math" charset="0"/>
                        <a:ea typeface="Cambria Math" charset="0"/>
                        <a:cs typeface="Cambria Math" charset="0"/>
                      </a:rPr>
                      <m:t>≠</m:t>
                    </m:r>
                    <m:r>
                      <a:rPr lang="fr-FR" sz="2600" i="1">
                        <a:solidFill>
                          <a:srgbClr val="FF0000"/>
                        </a:solidFill>
                        <a:latin typeface="Cambria Math" charset="0"/>
                        <a:ea typeface="Cambria Math" charset="0"/>
                        <a:cs typeface="Cambria Math" charset="0"/>
                      </a:rPr>
                      <m:t>𝑃𝑟𝑜𝑑𝑢𝑖𝑡</m:t>
                    </m:r>
                  </m:oMath>
                </a14:m>
                <a:endParaRPr lang="fr-FR" sz="2600" dirty="0">
                  <a:solidFill>
                    <a:srgbClr val="FF0000"/>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7135798" y="1825626"/>
                <a:ext cx="2903552" cy="492443"/>
              </a:xfrm>
              <a:prstGeom prst="rect">
                <a:avLst/>
              </a:prstGeom>
              <a:blipFill>
                <a:blip r:embed="rId2"/>
                <a:stretch>
                  <a:fillRect l="-3930" t="-10000" b="-27500"/>
                </a:stretch>
              </a:blipFill>
            </p:spPr>
            <p:txBody>
              <a:bodyPr/>
              <a:lstStyle/>
              <a:p>
                <a:r>
                  <a:rPr lang="en-FR">
                    <a:noFill/>
                  </a:rPr>
                  <a:t> </a:t>
                </a:r>
              </a:p>
            </p:txBody>
          </p:sp>
        </mc:Fallback>
      </mc:AlternateContent>
    </p:spTree>
    <p:extLst>
      <p:ext uri="{BB962C8B-B14F-4D97-AF65-F5344CB8AC3E}">
        <p14:creationId xmlns:p14="http://schemas.microsoft.com/office/powerpoint/2010/main" val="187115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Système : Cycle de vie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9288651"/>
              </p:ext>
            </p:extLst>
          </p:nvPr>
        </p:nvGraphicFramePr>
        <p:xfrm>
          <a:off x="2152650" y="2109036"/>
          <a:ext cx="7886700" cy="3489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0E0221A-A8BA-1246-B58A-33A2A9ED2207}" type="slidenum">
              <a:rPr lang="en-US" smtClean="0"/>
              <a:t>23</a:t>
            </a:fld>
            <a:endParaRPr lang="en-US"/>
          </a:p>
        </p:txBody>
      </p:sp>
    </p:spTree>
    <p:extLst>
      <p:ext uri="{BB962C8B-B14F-4D97-AF65-F5344CB8AC3E}">
        <p14:creationId xmlns:p14="http://schemas.microsoft.com/office/powerpoint/2010/main" val="815586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Ingénierie : Définition</a:t>
            </a:r>
          </a:p>
        </p:txBody>
      </p:sp>
      <p:sp>
        <p:nvSpPr>
          <p:cNvPr id="3" name="Content Placeholder 2"/>
          <p:cNvSpPr>
            <a:spLocks noGrp="1"/>
          </p:cNvSpPr>
          <p:nvPr>
            <p:ph idx="1"/>
          </p:nvPr>
        </p:nvSpPr>
        <p:spPr>
          <a:xfrm>
            <a:off x="2152650" y="1690689"/>
            <a:ext cx="7886700" cy="3116838"/>
          </a:xfrm>
        </p:spPr>
        <p:txBody>
          <a:bodyPr>
            <a:normAutofit/>
          </a:bodyPr>
          <a:lstStyle/>
          <a:p>
            <a:r>
              <a:rPr lang="fr-FR" b="1" dirty="0">
                <a:solidFill>
                  <a:srgbClr val="FF0000"/>
                </a:solidFill>
                <a:latin typeface="Courier New"/>
                <a:cs typeface="Courier New"/>
              </a:rPr>
              <a:t>Étude</a:t>
            </a:r>
            <a:r>
              <a:rPr lang="fr-FR" b="1" dirty="0">
                <a:latin typeface="Courier New"/>
                <a:cs typeface="Courier New"/>
              </a:rPr>
              <a:t> d'un projet industriel </a:t>
            </a:r>
          </a:p>
          <a:p>
            <a:pPr lvl="1"/>
            <a:r>
              <a:rPr lang="fr-FR" b="1" dirty="0">
                <a:latin typeface="Courier New"/>
                <a:cs typeface="Courier New"/>
              </a:rPr>
              <a:t>sous tous ses aspects </a:t>
            </a:r>
            <a:r>
              <a:rPr lang="fr-FR" dirty="0">
                <a:latin typeface="Courier New"/>
                <a:cs typeface="Courier New"/>
              </a:rPr>
              <a:t>(techniques, économiques, financiers, monétaires et sociaux)</a:t>
            </a:r>
          </a:p>
          <a:p>
            <a:pPr lvl="1"/>
            <a:r>
              <a:rPr lang="fr-FR" b="1" dirty="0">
                <a:latin typeface="Courier New"/>
                <a:cs typeface="Courier New"/>
              </a:rPr>
              <a:t>qui nécessite un </a:t>
            </a:r>
            <a:r>
              <a:rPr lang="fr-FR" b="1" dirty="0">
                <a:solidFill>
                  <a:srgbClr val="FF0000"/>
                </a:solidFill>
                <a:latin typeface="Courier New"/>
                <a:cs typeface="Courier New"/>
              </a:rPr>
              <a:t>travail de synthèse</a:t>
            </a:r>
          </a:p>
          <a:p>
            <a:pPr lvl="1"/>
            <a:r>
              <a:rPr lang="fr-FR" b="1" dirty="0">
                <a:latin typeface="Courier New"/>
                <a:cs typeface="Courier New"/>
              </a:rPr>
              <a:t>coordonnant les travaux de </a:t>
            </a:r>
            <a:r>
              <a:rPr lang="fr-FR" b="1" dirty="0">
                <a:solidFill>
                  <a:srgbClr val="FF0000"/>
                </a:solidFill>
                <a:latin typeface="Courier New"/>
                <a:cs typeface="Courier New"/>
              </a:rPr>
              <a:t>plusieurs équipes</a:t>
            </a:r>
            <a:r>
              <a:rPr lang="fr-FR" b="1" dirty="0">
                <a:latin typeface="Courier New"/>
                <a:cs typeface="Courier New"/>
              </a:rPr>
              <a:t> de spécialistes. </a:t>
            </a:r>
          </a:p>
          <a:p>
            <a:pPr marL="342900" lvl="1" indent="0" algn="r">
              <a:buNone/>
            </a:pPr>
            <a:r>
              <a:rPr lang="fr-FR" b="1" dirty="0">
                <a:latin typeface="Courier New"/>
                <a:cs typeface="Courier New"/>
              </a:rPr>
              <a:t>(</a:t>
            </a:r>
            <a:r>
              <a:rPr lang="fr-FR" b="1" i="1" dirty="0">
                <a:latin typeface="Courier New"/>
                <a:cs typeface="Courier New"/>
              </a:rPr>
              <a:t>Larousse</a:t>
            </a:r>
            <a:r>
              <a:rPr lang="fr-FR" b="1" dirty="0">
                <a:latin typeface="Courier New"/>
                <a:cs typeface="Courier New"/>
              </a:rPr>
              <a:t>)</a:t>
            </a:r>
          </a:p>
        </p:txBody>
      </p:sp>
      <p:sp>
        <p:nvSpPr>
          <p:cNvPr id="4" name="Slide Number Placeholder 3"/>
          <p:cNvSpPr>
            <a:spLocks noGrp="1"/>
          </p:cNvSpPr>
          <p:nvPr>
            <p:ph type="sldNum" sz="quarter" idx="12"/>
          </p:nvPr>
        </p:nvSpPr>
        <p:spPr/>
        <p:txBody>
          <a:bodyPr/>
          <a:lstStyle/>
          <a:p>
            <a:fld id="{D0E0221A-A8BA-1246-B58A-33A2A9ED2207}" type="slidenum">
              <a:rPr lang="en-US" smtClean="0"/>
              <a:t>24</a:t>
            </a:fld>
            <a:endParaRPr lang="en-US"/>
          </a:p>
        </p:txBody>
      </p:sp>
    </p:spTree>
    <p:extLst>
      <p:ext uri="{BB962C8B-B14F-4D97-AF65-F5344CB8AC3E}">
        <p14:creationId xmlns:p14="http://schemas.microsoft.com/office/powerpoint/2010/main" val="987809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Ingénierie Système : Objectifs</a:t>
            </a:r>
          </a:p>
        </p:txBody>
      </p:sp>
      <p:sp>
        <p:nvSpPr>
          <p:cNvPr id="3" name="Content Placeholder 2"/>
          <p:cNvSpPr>
            <a:spLocks noGrp="1"/>
          </p:cNvSpPr>
          <p:nvPr>
            <p:ph idx="1"/>
          </p:nvPr>
        </p:nvSpPr>
        <p:spPr>
          <a:xfrm>
            <a:off x="2152650" y="3271614"/>
            <a:ext cx="7886700" cy="3120887"/>
          </a:xfrm>
        </p:spPr>
        <p:txBody>
          <a:bodyPr>
            <a:normAutofit/>
          </a:bodyPr>
          <a:lstStyle/>
          <a:p>
            <a:r>
              <a:rPr lang="fr-FR" dirty="0"/>
              <a:t>Réponse à l’augmentation de la complexité des systèmes développés.</a:t>
            </a:r>
          </a:p>
          <a:p>
            <a:r>
              <a:rPr lang="fr-FR" dirty="0"/>
              <a:t>L’Ingénierie Système :</a:t>
            </a:r>
          </a:p>
          <a:p>
            <a:pPr lvl="1"/>
            <a:r>
              <a:rPr lang="fr-FR" dirty="0"/>
              <a:t>Attention particulière aux exigences du client</a:t>
            </a:r>
          </a:p>
          <a:p>
            <a:pPr lvl="1"/>
            <a:r>
              <a:rPr lang="fr-FR" dirty="0"/>
              <a:t>Concentration sur le cycle de vie du système</a:t>
            </a:r>
          </a:p>
          <a:p>
            <a:pPr lvl="1"/>
            <a:r>
              <a:rPr lang="fr-FR" dirty="0"/>
              <a:t>Interdisciplinaire : management, business, </a:t>
            </a:r>
            <a:r>
              <a:rPr lang="fr-FR" dirty="0" err="1"/>
              <a:t>tech</a:t>
            </a:r>
            <a:r>
              <a:rPr lang="fr-FR" dirty="0"/>
              <a:t>., RH</a:t>
            </a:r>
          </a:p>
          <a:p>
            <a:pPr lvl="1"/>
            <a:r>
              <a:rPr lang="fr-FR" dirty="0"/>
              <a:t>Approche </a:t>
            </a:r>
            <a:r>
              <a:rPr lang="fr-FR" b="1" dirty="0"/>
              <a:t>structurée</a:t>
            </a:r>
            <a:r>
              <a:rPr lang="fr-FR" dirty="0"/>
              <a:t> pour la création de la valeur</a:t>
            </a:r>
          </a:p>
          <a:p>
            <a:pPr lvl="1"/>
            <a:endParaRPr lang="fr-FR" dirty="0"/>
          </a:p>
          <a:p>
            <a:pPr lvl="1"/>
            <a:endParaRPr lang="fr-FR" dirty="0"/>
          </a:p>
          <a:p>
            <a:pPr lvl="1"/>
            <a:endParaRPr lang="fr-FR" dirty="0"/>
          </a:p>
          <a:p>
            <a:pPr lvl="1"/>
            <a:endParaRPr lang="fr-FR" dirty="0"/>
          </a:p>
          <a:p>
            <a:pPr marL="0" indent="0">
              <a:buNone/>
            </a:pPr>
            <a:endParaRPr lang="fr-FR" dirty="0"/>
          </a:p>
        </p:txBody>
      </p:sp>
      <p:sp>
        <p:nvSpPr>
          <p:cNvPr id="5" name="Slide Number Placeholder 4"/>
          <p:cNvSpPr>
            <a:spLocks noGrp="1"/>
          </p:cNvSpPr>
          <p:nvPr>
            <p:ph type="sldNum" sz="quarter" idx="12"/>
          </p:nvPr>
        </p:nvSpPr>
        <p:spPr/>
        <p:txBody>
          <a:bodyPr/>
          <a:lstStyle/>
          <a:p>
            <a:fld id="{D0E0221A-A8BA-1246-B58A-33A2A9ED2207}" type="slidenum">
              <a:rPr lang="en-US" smtClean="0"/>
              <a:t>25</a:t>
            </a:fld>
            <a:endParaRPr lang="en-US"/>
          </a:p>
        </p:txBody>
      </p:sp>
      <p:sp>
        <p:nvSpPr>
          <p:cNvPr id="4" name="Rectangle 3"/>
          <p:cNvSpPr/>
          <p:nvPr/>
        </p:nvSpPr>
        <p:spPr>
          <a:xfrm>
            <a:off x="2055142" y="1539861"/>
            <a:ext cx="8081717" cy="1200329"/>
          </a:xfrm>
          <a:prstGeom prst="rect">
            <a:avLst/>
          </a:prstGeom>
        </p:spPr>
        <p:txBody>
          <a:bodyPr wrap="square">
            <a:spAutoFit/>
          </a:bodyPr>
          <a:lstStyle/>
          <a:p>
            <a:r>
              <a:rPr lang="fr-FR" sz="2400" b="1" dirty="0" err="1">
                <a:solidFill>
                  <a:srgbClr val="3366FF"/>
                </a:solidFill>
                <a:latin typeface="Courier New"/>
                <a:cs typeface="Courier New"/>
              </a:rPr>
              <a:t>Systems</a:t>
            </a:r>
            <a:r>
              <a:rPr lang="fr-FR" sz="2400" b="1" dirty="0">
                <a:solidFill>
                  <a:srgbClr val="3366FF"/>
                </a:solidFill>
                <a:latin typeface="Courier New"/>
                <a:cs typeface="Courier New"/>
              </a:rPr>
              <a:t> engineering </a:t>
            </a:r>
            <a:r>
              <a:rPr lang="fr-FR" sz="2400" b="1" dirty="0" err="1">
                <a:latin typeface="Courier New"/>
                <a:cs typeface="Courier New"/>
              </a:rPr>
              <a:t>is</a:t>
            </a:r>
            <a:r>
              <a:rPr lang="fr-FR" sz="2400" b="1" dirty="0">
                <a:latin typeface="Courier New"/>
                <a:cs typeface="Courier New"/>
              </a:rPr>
              <a:t> an </a:t>
            </a:r>
            <a:r>
              <a:rPr lang="fr-FR" sz="2400" b="1" dirty="0" err="1">
                <a:solidFill>
                  <a:srgbClr val="FF0000"/>
                </a:solidFill>
                <a:latin typeface="Courier New"/>
                <a:cs typeface="Courier New"/>
              </a:rPr>
              <a:t>interdisciplinary</a:t>
            </a:r>
            <a:r>
              <a:rPr lang="fr-FR" sz="2400" b="1" dirty="0">
                <a:solidFill>
                  <a:srgbClr val="FF0000"/>
                </a:solidFill>
                <a:latin typeface="Courier New"/>
                <a:cs typeface="Courier New"/>
              </a:rPr>
              <a:t> </a:t>
            </a:r>
            <a:r>
              <a:rPr lang="fr-FR" sz="2400" b="1" dirty="0" err="1">
                <a:latin typeface="Courier New"/>
                <a:cs typeface="Courier New"/>
              </a:rPr>
              <a:t>approach</a:t>
            </a:r>
            <a:r>
              <a:rPr lang="fr-FR" sz="2400" b="1" dirty="0">
                <a:latin typeface="Courier New"/>
                <a:cs typeface="Courier New"/>
              </a:rPr>
              <a:t> and </a:t>
            </a:r>
            <a:r>
              <a:rPr lang="fr-FR" sz="2400" b="1" dirty="0" err="1">
                <a:latin typeface="Courier New"/>
                <a:cs typeface="Courier New"/>
              </a:rPr>
              <a:t>means</a:t>
            </a:r>
            <a:r>
              <a:rPr lang="fr-FR" sz="2400" b="1" dirty="0">
                <a:latin typeface="Courier New"/>
                <a:cs typeface="Courier New"/>
              </a:rPr>
              <a:t> to </a:t>
            </a:r>
            <a:r>
              <a:rPr lang="fr-FR" sz="2400" b="1" dirty="0" err="1">
                <a:latin typeface="Courier New"/>
                <a:cs typeface="Courier New"/>
              </a:rPr>
              <a:t>enable</a:t>
            </a:r>
            <a:r>
              <a:rPr lang="fr-FR" sz="2400" b="1" dirty="0">
                <a:latin typeface="Courier New"/>
                <a:cs typeface="Courier New"/>
              </a:rPr>
              <a:t> the </a:t>
            </a:r>
            <a:r>
              <a:rPr lang="fr-FR" sz="2400" b="1" dirty="0" err="1">
                <a:latin typeface="Courier New"/>
                <a:cs typeface="Courier New"/>
              </a:rPr>
              <a:t>realization</a:t>
            </a:r>
            <a:r>
              <a:rPr lang="fr-FR" sz="2400" b="1" dirty="0">
                <a:latin typeface="Courier New"/>
                <a:cs typeface="Courier New"/>
              </a:rPr>
              <a:t> of </a:t>
            </a:r>
            <a:r>
              <a:rPr lang="fr-FR" sz="2400" b="1" dirty="0" err="1">
                <a:solidFill>
                  <a:srgbClr val="FF0000"/>
                </a:solidFill>
                <a:latin typeface="Courier New"/>
                <a:cs typeface="Courier New"/>
              </a:rPr>
              <a:t>successful</a:t>
            </a:r>
            <a:r>
              <a:rPr lang="fr-FR" sz="2400" b="1" dirty="0">
                <a:solidFill>
                  <a:srgbClr val="FF0000"/>
                </a:solidFill>
                <a:latin typeface="Courier New"/>
                <a:cs typeface="Courier New"/>
              </a:rPr>
              <a:t> </a:t>
            </a:r>
            <a:r>
              <a:rPr lang="fr-FR" sz="2400" b="1" dirty="0" err="1">
                <a:solidFill>
                  <a:srgbClr val="FF0000"/>
                </a:solidFill>
                <a:latin typeface="Courier New"/>
                <a:cs typeface="Courier New"/>
              </a:rPr>
              <a:t>systems</a:t>
            </a:r>
            <a:r>
              <a:rPr lang="fr-FR" sz="2400" b="1" dirty="0">
                <a:latin typeface="Courier New"/>
                <a:cs typeface="Courier New"/>
              </a:rPr>
              <a:t>. (INCOSE) </a:t>
            </a:r>
          </a:p>
        </p:txBody>
      </p:sp>
    </p:spTree>
    <p:extLst>
      <p:ext uri="{BB962C8B-B14F-4D97-AF65-F5344CB8AC3E}">
        <p14:creationId xmlns:p14="http://schemas.microsoft.com/office/powerpoint/2010/main" val="2068818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Le « Cycle de vie » est au cœur de l’Ingénierie Système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2376498"/>
              </p:ext>
            </p:extLst>
          </p:nvPr>
        </p:nvGraphicFramePr>
        <p:xfrm>
          <a:off x="2152650" y="2258462"/>
          <a:ext cx="8107846" cy="3489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0E0221A-A8BA-1246-B58A-33A2A9ED2207}" type="slidenum">
              <a:rPr lang="en-US" smtClean="0"/>
              <a:t>26</a:t>
            </a:fld>
            <a:endParaRPr lang="en-US"/>
          </a:p>
        </p:txBody>
      </p:sp>
    </p:spTree>
    <p:extLst>
      <p:ext uri="{BB962C8B-B14F-4D97-AF65-F5344CB8AC3E}">
        <p14:creationId xmlns:p14="http://schemas.microsoft.com/office/powerpoint/2010/main" val="718061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own Arrow 37"/>
          <p:cNvSpPr/>
          <p:nvPr/>
        </p:nvSpPr>
        <p:spPr>
          <a:xfrm>
            <a:off x="1571626" y="1841500"/>
            <a:ext cx="904875" cy="4770572"/>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p:txBody>
          <a:bodyPr/>
          <a:lstStyle/>
          <a:p>
            <a:r>
              <a:rPr lang="fr-FR" dirty="0"/>
              <a:t>Ingénierie Système : Cycle en V</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5483" y="1729636"/>
            <a:ext cx="8630539" cy="4882437"/>
          </a:xfrm>
        </p:spPr>
      </p:pic>
      <p:sp>
        <p:nvSpPr>
          <p:cNvPr id="3" name="Slide Number Placeholder 2"/>
          <p:cNvSpPr>
            <a:spLocks noGrp="1"/>
          </p:cNvSpPr>
          <p:nvPr>
            <p:ph type="sldNum" sz="quarter" idx="12"/>
          </p:nvPr>
        </p:nvSpPr>
        <p:spPr/>
        <p:txBody>
          <a:bodyPr/>
          <a:lstStyle/>
          <a:p>
            <a:fld id="{D0E0221A-A8BA-1246-B58A-33A2A9ED2207}" type="slidenum">
              <a:rPr lang="en-US" smtClean="0"/>
              <a:t>27</a:t>
            </a:fld>
            <a:endParaRPr lang="en-US"/>
          </a:p>
        </p:txBody>
      </p:sp>
      <p:sp>
        <p:nvSpPr>
          <p:cNvPr id="10" name="Rectangle 9"/>
          <p:cNvSpPr/>
          <p:nvPr/>
        </p:nvSpPr>
        <p:spPr>
          <a:xfrm>
            <a:off x="3533417" y="6102636"/>
            <a:ext cx="5112467" cy="448969"/>
          </a:xfrm>
          <a:prstGeom prst="rect">
            <a:avLst/>
          </a:prstGeom>
          <a:solidFill>
            <a:schemeClr val="bg1">
              <a:lumMod val="65000"/>
            </a:scheme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tx1"/>
                </a:solidFill>
              </a:rPr>
              <a:t>Production, Réutilisation, Achat</a:t>
            </a:r>
          </a:p>
        </p:txBody>
      </p:sp>
      <p:sp>
        <p:nvSpPr>
          <p:cNvPr id="6" name="Rectangle 5"/>
          <p:cNvSpPr/>
          <p:nvPr/>
        </p:nvSpPr>
        <p:spPr>
          <a:xfrm>
            <a:off x="2265342" y="1849816"/>
            <a:ext cx="1891490" cy="697201"/>
          </a:xfrm>
          <a:prstGeom prst="rect">
            <a:avLst/>
          </a:prstGeom>
          <a:solidFill>
            <a:srgbClr val="CCFFCC">
              <a:alpha val="47000"/>
            </a:srgb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Conception système</a:t>
            </a:r>
          </a:p>
        </p:txBody>
      </p:sp>
      <p:sp>
        <p:nvSpPr>
          <p:cNvPr id="72" name="Rectangle 71"/>
          <p:cNvSpPr/>
          <p:nvPr/>
        </p:nvSpPr>
        <p:spPr>
          <a:xfrm>
            <a:off x="2746229" y="3236823"/>
            <a:ext cx="1891490" cy="697201"/>
          </a:xfrm>
          <a:prstGeom prst="rect">
            <a:avLst/>
          </a:prstGeom>
          <a:solidFill>
            <a:srgbClr val="CCFFCC">
              <a:alpha val="47000"/>
            </a:srgb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Conception sous-système</a:t>
            </a:r>
          </a:p>
        </p:txBody>
      </p:sp>
      <p:sp>
        <p:nvSpPr>
          <p:cNvPr id="73" name="Rectangle 72"/>
          <p:cNvSpPr/>
          <p:nvPr/>
        </p:nvSpPr>
        <p:spPr>
          <a:xfrm>
            <a:off x="3357239" y="4646618"/>
            <a:ext cx="1891490" cy="697201"/>
          </a:xfrm>
          <a:prstGeom prst="rect">
            <a:avLst/>
          </a:prstGeom>
          <a:solidFill>
            <a:srgbClr val="CCFFCC">
              <a:alpha val="47000"/>
            </a:srgb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Conception composants</a:t>
            </a:r>
          </a:p>
        </p:txBody>
      </p:sp>
      <p:sp>
        <p:nvSpPr>
          <p:cNvPr id="74" name="Rectangle 73"/>
          <p:cNvSpPr/>
          <p:nvPr/>
        </p:nvSpPr>
        <p:spPr>
          <a:xfrm>
            <a:off x="6960574" y="3314336"/>
            <a:ext cx="2737821" cy="542175"/>
          </a:xfrm>
          <a:prstGeom prst="rect">
            <a:avLst/>
          </a:prstGeom>
          <a:solidFill>
            <a:srgbClr val="CCFFCC">
              <a:alpha val="47000"/>
            </a:srgb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IVVQ sous-systèmes</a:t>
            </a:r>
          </a:p>
        </p:txBody>
      </p:sp>
      <p:sp>
        <p:nvSpPr>
          <p:cNvPr id="75" name="Rectangle 74"/>
          <p:cNvSpPr/>
          <p:nvPr/>
        </p:nvSpPr>
        <p:spPr>
          <a:xfrm>
            <a:off x="6415501" y="4724131"/>
            <a:ext cx="2737821" cy="542175"/>
          </a:xfrm>
          <a:prstGeom prst="rect">
            <a:avLst/>
          </a:prstGeom>
          <a:solidFill>
            <a:srgbClr val="CCFFCC">
              <a:alpha val="47000"/>
            </a:srgb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IVVQ composants</a:t>
            </a:r>
          </a:p>
        </p:txBody>
      </p:sp>
      <p:sp>
        <p:nvSpPr>
          <p:cNvPr id="76" name="Rectangle 75"/>
          <p:cNvSpPr/>
          <p:nvPr/>
        </p:nvSpPr>
        <p:spPr>
          <a:xfrm>
            <a:off x="7346245" y="1919448"/>
            <a:ext cx="2737821" cy="542175"/>
          </a:xfrm>
          <a:prstGeom prst="rect">
            <a:avLst/>
          </a:prstGeom>
          <a:solidFill>
            <a:srgbClr val="CCFFCC">
              <a:alpha val="47000"/>
            </a:srgb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IVVQ système</a:t>
            </a:r>
          </a:p>
        </p:txBody>
      </p:sp>
      <p:sp>
        <p:nvSpPr>
          <p:cNvPr id="77" name="Diamond 76"/>
          <p:cNvSpPr/>
          <p:nvPr/>
        </p:nvSpPr>
        <p:spPr>
          <a:xfrm>
            <a:off x="2974020" y="2689181"/>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
        <p:nvSpPr>
          <p:cNvPr id="83" name="Diamond 82"/>
          <p:cNvSpPr/>
          <p:nvPr/>
        </p:nvSpPr>
        <p:spPr>
          <a:xfrm>
            <a:off x="3357239" y="4069248"/>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
        <p:nvSpPr>
          <p:cNvPr id="84" name="Diamond 83"/>
          <p:cNvSpPr/>
          <p:nvPr/>
        </p:nvSpPr>
        <p:spPr>
          <a:xfrm>
            <a:off x="4088797" y="5491648"/>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
        <p:nvSpPr>
          <p:cNvPr id="85" name="Diamond 84"/>
          <p:cNvSpPr/>
          <p:nvPr/>
        </p:nvSpPr>
        <p:spPr>
          <a:xfrm>
            <a:off x="7446639" y="4069248"/>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
        <p:nvSpPr>
          <p:cNvPr id="86" name="Diamond 85"/>
          <p:cNvSpPr/>
          <p:nvPr/>
        </p:nvSpPr>
        <p:spPr>
          <a:xfrm>
            <a:off x="8117119" y="2663384"/>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
        <p:nvSpPr>
          <p:cNvPr id="87" name="Diamond 86"/>
          <p:cNvSpPr/>
          <p:nvPr/>
        </p:nvSpPr>
        <p:spPr>
          <a:xfrm>
            <a:off x="8434904" y="1317479"/>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cxnSp>
        <p:nvCxnSpPr>
          <p:cNvPr id="89" name="Straight Arrow Connector 88"/>
          <p:cNvCxnSpPr>
            <a:stCxn id="6" idx="3"/>
            <a:endCxn id="76" idx="1"/>
          </p:cNvCxnSpPr>
          <p:nvPr/>
        </p:nvCxnSpPr>
        <p:spPr>
          <a:xfrm flipV="1">
            <a:off x="4156832" y="2190536"/>
            <a:ext cx="3189412" cy="7881"/>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72" idx="3"/>
            <a:endCxn id="74" idx="1"/>
          </p:cNvCxnSpPr>
          <p:nvPr/>
        </p:nvCxnSpPr>
        <p:spPr>
          <a:xfrm>
            <a:off x="4637719" y="3585423"/>
            <a:ext cx="2322854"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73" idx="3"/>
            <a:endCxn id="75" idx="1"/>
          </p:cNvCxnSpPr>
          <p:nvPr/>
        </p:nvCxnSpPr>
        <p:spPr>
          <a:xfrm>
            <a:off x="5248730" y="4995218"/>
            <a:ext cx="1166771"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Down Arrow 38"/>
          <p:cNvSpPr/>
          <p:nvPr/>
        </p:nvSpPr>
        <p:spPr>
          <a:xfrm rot="10800000">
            <a:off x="9724440" y="1841499"/>
            <a:ext cx="904875" cy="4770572"/>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Diamond 21"/>
          <p:cNvSpPr/>
          <p:nvPr/>
        </p:nvSpPr>
        <p:spPr>
          <a:xfrm>
            <a:off x="6906618" y="5486629"/>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Tree>
    <p:extLst>
      <p:ext uri="{BB962C8B-B14F-4D97-AF65-F5344CB8AC3E}">
        <p14:creationId xmlns:p14="http://schemas.microsoft.com/office/powerpoint/2010/main" val="964067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own Arrow 37"/>
          <p:cNvSpPr/>
          <p:nvPr/>
        </p:nvSpPr>
        <p:spPr>
          <a:xfrm>
            <a:off x="1571626" y="1841500"/>
            <a:ext cx="904875" cy="4770572"/>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p:txBody>
          <a:bodyPr/>
          <a:lstStyle/>
          <a:p>
            <a:r>
              <a:rPr lang="fr-FR" dirty="0"/>
              <a:t>Ingénierie Système : Cycle en V</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5483" y="1729636"/>
            <a:ext cx="8630539" cy="4882437"/>
          </a:xfrm>
        </p:spPr>
      </p:pic>
      <p:sp>
        <p:nvSpPr>
          <p:cNvPr id="7" name="Slide Number Placeholder 6"/>
          <p:cNvSpPr>
            <a:spLocks noGrp="1"/>
          </p:cNvSpPr>
          <p:nvPr>
            <p:ph type="sldNum" sz="quarter" idx="12"/>
          </p:nvPr>
        </p:nvSpPr>
        <p:spPr/>
        <p:txBody>
          <a:bodyPr/>
          <a:lstStyle/>
          <a:p>
            <a:fld id="{D0E0221A-A8BA-1246-B58A-33A2A9ED2207}" type="slidenum">
              <a:rPr lang="en-US" smtClean="0"/>
              <a:t>28</a:t>
            </a:fld>
            <a:endParaRPr lang="en-US"/>
          </a:p>
        </p:txBody>
      </p:sp>
      <p:grpSp>
        <p:nvGrpSpPr>
          <p:cNvPr id="17" name="Group 16"/>
          <p:cNvGrpSpPr/>
          <p:nvPr/>
        </p:nvGrpSpPr>
        <p:grpSpPr>
          <a:xfrm>
            <a:off x="1627509" y="1873959"/>
            <a:ext cx="8352870" cy="2937933"/>
            <a:chOff x="103509" y="2142067"/>
            <a:chExt cx="8352870" cy="2937933"/>
          </a:xfrm>
        </p:grpSpPr>
        <p:grpSp>
          <p:nvGrpSpPr>
            <p:cNvPr id="15" name="Group 14"/>
            <p:cNvGrpSpPr/>
            <p:nvPr/>
          </p:nvGrpSpPr>
          <p:grpSpPr>
            <a:xfrm>
              <a:off x="103509" y="2144889"/>
              <a:ext cx="4368740" cy="2935111"/>
              <a:chOff x="103509" y="2144889"/>
              <a:chExt cx="4368740" cy="2935111"/>
            </a:xfrm>
          </p:grpSpPr>
          <p:sp>
            <p:nvSpPr>
              <p:cNvPr id="3" name="Rectangle 2"/>
              <p:cNvSpPr/>
              <p:nvPr/>
            </p:nvSpPr>
            <p:spPr>
              <a:xfrm>
                <a:off x="103509" y="2144889"/>
                <a:ext cx="4368740" cy="2935111"/>
              </a:xfrm>
              <a:prstGeom prst="rect">
                <a:avLst/>
              </a:prstGeom>
              <a:solidFill>
                <a:srgbClr val="CCFFCC">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i="1" dirty="0">
                    <a:solidFill>
                      <a:schemeClr val="tx1"/>
                    </a:solidFill>
                  </a:rPr>
                  <a:t>Conception système</a:t>
                </a:r>
              </a:p>
            </p:txBody>
          </p:sp>
          <p:grpSp>
            <p:nvGrpSpPr>
              <p:cNvPr id="30" name="Group 29"/>
              <p:cNvGrpSpPr/>
              <p:nvPr/>
            </p:nvGrpSpPr>
            <p:grpSpPr>
              <a:xfrm>
                <a:off x="257856" y="2634797"/>
                <a:ext cx="4035376" cy="2283867"/>
                <a:chOff x="429863" y="3305099"/>
                <a:chExt cx="4035376" cy="2283867"/>
              </a:xfrm>
              <a:solidFill>
                <a:schemeClr val="bg1">
                  <a:lumMod val="65000"/>
                </a:schemeClr>
              </a:solidFill>
            </p:grpSpPr>
            <p:sp>
              <p:nvSpPr>
                <p:cNvPr id="6" name="Rectangle 5"/>
                <p:cNvSpPr/>
                <p:nvPr/>
              </p:nvSpPr>
              <p:spPr>
                <a:xfrm>
                  <a:off x="706655" y="3305099"/>
                  <a:ext cx="1192556" cy="542175"/>
                </a:xfrm>
                <a:prstGeom prst="rect">
                  <a:avLst/>
                </a:prstGeom>
                <a:grp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Besoins</a:t>
                  </a:r>
                </a:p>
              </p:txBody>
            </p:sp>
            <p:sp>
              <p:nvSpPr>
                <p:cNvPr id="8" name="Rectangle 7"/>
                <p:cNvSpPr/>
                <p:nvPr/>
              </p:nvSpPr>
              <p:spPr>
                <a:xfrm>
                  <a:off x="2585490" y="4915512"/>
                  <a:ext cx="1879749" cy="673454"/>
                </a:xfrm>
                <a:prstGeom prst="rect">
                  <a:avLst/>
                </a:prstGeom>
                <a:grp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Architecture fonctionnelle</a:t>
                  </a:r>
                </a:p>
              </p:txBody>
            </p:sp>
            <p:sp>
              <p:nvSpPr>
                <p:cNvPr id="9" name="Rectangle 8"/>
                <p:cNvSpPr/>
                <p:nvPr/>
              </p:nvSpPr>
              <p:spPr>
                <a:xfrm>
                  <a:off x="429863" y="4915512"/>
                  <a:ext cx="1746139" cy="664848"/>
                </a:xfrm>
                <a:prstGeom prst="rect">
                  <a:avLst/>
                </a:prstGeom>
                <a:grp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Architecture physique</a:t>
                  </a:r>
                </a:p>
              </p:txBody>
            </p:sp>
            <p:sp>
              <p:nvSpPr>
                <p:cNvPr id="14" name="Rectangle 13"/>
                <p:cNvSpPr/>
                <p:nvPr/>
              </p:nvSpPr>
              <p:spPr>
                <a:xfrm>
                  <a:off x="2780135" y="3305099"/>
                  <a:ext cx="1490459" cy="542175"/>
                </a:xfrm>
                <a:prstGeom prst="rect">
                  <a:avLst/>
                </a:prstGeom>
                <a:grp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Exigences</a:t>
                  </a:r>
                </a:p>
              </p:txBody>
            </p:sp>
            <p:cxnSp>
              <p:nvCxnSpPr>
                <p:cNvPr id="5" name="Straight Arrow Connector 4"/>
                <p:cNvCxnSpPr>
                  <a:stCxn id="6" idx="3"/>
                  <a:endCxn id="14" idx="1"/>
                </p:cNvCxnSpPr>
                <p:nvPr/>
              </p:nvCxnSpPr>
              <p:spPr>
                <a:xfrm>
                  <a:off x="1899211" y="3576187"/>
                  <a:ext cx="880924" cy="0"/>
                </a:xfrm>
                <a:prstGeom prst="straightConnector1">
                  <a:avLst/>
                </a:prstGeom>
                <a:grpFill/>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4" idx="2"/>
                  <a:endCxn id="8" idx="0"/>
                </p:cNvCxnSpPr>
                <p:nvPr/>
              </p:nvCxnSpPr>
              <p:spPr>
                <a:xfrm>
                  <a:off x="3525365" y="3847274"/>
                  <a:ext cx="0" cy="1068238"/>
                </a:xfrm>
                <a:prstGeom prst="straightConnector1">
                  <a:avLst/>
                </a:prstGeom>
                <a:grpFill/>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8" idx="1"/>
                  <a:endCxn id="9" idx="3"/>
                </p:cNvCxnSpPr>
                <p:nvPr/>
              </p:nvCxnSpPr>
              <p:spPr>
                <a:xfrm flipH="1" flipV="1">
                  <a:off x="2176002" y="5247936"/>
                  <a:ext cx="409488" cy="4303"/>
                </a:xfrm>
                <a:prstGeom prst="straightConnector1">
                  <a:avLst/>
                </a:prstGeom>
                <a:grpFill/>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0"/>
                  <a:endCxn id="6" idx="2"/>
                </p:cNvCxnSpPr>
                <p:nvPr/>
              </p:nvCxnSpPr>
              <p:spPr>
                <a:xfrm flipV="1">
                  <a:off x="1302933" y="3847274"/>
                  <a:ext cx="0" cy="1068238"/>
                </a:xfrm>
                <a:prstGeom prst="straightConnector1">
                  <a:avLst/>
                </a:prstGeom>
                <a:grpFill/>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5559776" y="2142067"/>
              <a:ext cx="2896603" cy="2935111"/>
              <a:chOff x="5559776" y="2142067"/>
              <a:chExt cx="2896603" cy="2935111"/>
            </a:xfrm>
          </p:grpSpPr>
          <p:sp>
            <p:nvSpPr>
              <p:cNvPr id="21" name="Rectangle 20"/>
              <p:cNvSpPr/>
              <p:nvPr/>
            </p:nvSpPr>
            <p:spPr>
              <a:xfrm>
                <a:off x="5559776" y="2142067"/>
                <a:ext cx="2896603" cy="2935111"/>
              </a:xfrm>
              <a:prstGeom prst="rect">
                <a:avLst/>
              </a:prstGeom>
              <a:solidFill>
                <a:srgbClr val="CCFFCC">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i="1" dirty="0">
                    <a:solidFill>
                      <a:schemeClr val="tx1"/>
                    </a:solidFill>
                  </a:rPr>
                  <a:t>IVVQ Système</a:t>
                </a:r>
              </a:p>
            </p:txBody>
          </p:sp>
          <p:sp>
            <p:nvSpPr>
              <p:cNvPr id="11" name="Rectangle 10"/>
              <p:cNvSpPr/>
              <p:nvPr/>
            </p:nvSpPr>
            <p:spPr>
              <a:xfrm>
                <a:off x="6472204" y="2676949"/>
                <a:ext cx="1771770" cy="542175"/>
              </a:xfrm>
              <a:prstGeom prst="rect">
                <a:avLst/>
              </a:prstGeom>
              <a:solidFill>
                <a:schemeClr val="bg1">
                  <a:lumMod val="65000"/>
                </a:scheme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Qualification</a:t>
                </a:r>
              </a:p>
            </p:txBody>
          </p:sp>
          <p:sp>
            <p:nvSpPr>
              <p:cNvPr id="31" name="Rectangle 30"/>
              <p:cNvSpPr/>
              <p:nvPr/>
            </p:nvSpPr>
            <p:spPr>
              <a:xfrm>
                <a:off x="5707930" y="4456999"/>
                <a:ext cx="1575221" cy="461665"/>
              </a:xfrm>
              <a:prstGeom prst="rect">
                <a:avLst/>
              </a:prstGeom>
              <a:solidFill>
                <a:schemeClr val="bg1">
                  <a:lumMod val="65000"/>
                </a:schemeClr>
              </a:solidFill>
            </p:spPr>
            <p:txBody>
              <a:bodyPr wrap="none">
                <a:spAutoFit/>
              </a:bodyPr>
              <a:lstStyle/>
              <a:p>
                <a:r>
                  <a:rPr lang="fr-FR" sz="2400" dirty="0"/>
                  <a:t>Intégration</a:t>
                </a:r>
              </a:p>
            </p:txBody>
          </p:sp>
          <p:sp>
            <p:nvSpPr>
              <p:cNvPr id="32" name="Rectangle 31"/>
              <p:cNvSpPr/>
              <p:nvPr/>
            </p:nvSpPr>
            <p:spPr>
              <a:xfrm>
                <a:off x="5975239" y="3875627"/>
                <a:ext cx="1626317" cy="461665"/>
              </a:xfrm>
              <a:prstGeom prst="rect">
                <a:avLst/>
              </a:prstGeom>
              <a:solidFill>
                <a:schemeClr val="bg1">
                  <a:lumMod val="65000"/>
                </a:schemeClr>
              </a:solidFill>
            </p:spPr>
            <p:txBody>
              <a:bodyPr wrap="none">
                <a:spAutoFit/>
              </a:bodyPr>
              <a:lstStyle/>
              <a:p>
                <a:r>
                  <a:rPr lang="fr-FR" sz="2400" dirty="0"/>
                  <a:t>Vérification</a:t>
                </a:r>
              </a:p>
            </p:txBody>
          </p:sp>
          <p:sp>
            <p:nvSpPr>
              <p:cNvPr id="33" name="Rectangle 32"/>
              <p:cNvSpPr/>
              <p:nvPr/>
            </p:nvSpPr>
            <p:spPr>
              <a:xfrm>
                <a:off x="6272010" y="3306044"/>
                <a:ext cx="1452591" cy="461665"/>
              </a:xfrm>
              <a:prstGeom prst="rect">
                <a:avLst/>
              </a:prstGeom>
              <a:solidFill>
                <a:schemeClr val="bg1">
                  <a:lumMod val="65000"/>
                </a:schemeClr>
              </a:solidFill>
            </p:spPr>
            <p:txBody>
              <a:bodyPr wrap="none">
                <a:spAutoFit/>
              </a:bodyPr>
              <a:lstStyle/>
              <a:p>
                <a:r>
                  <a:rPr lang="fr-FR" sz="2400" dirty="0"/>
                  <a:t>Validation</a:t>
                </a:r>
              </a:p>
            </p:txBody>
          </p:sp>
        </p:grpSp>
        <p:cxnSp>
          <p:nvCxnSpPr>
            <p:cNvPr id="13" name="Straight Arrow Connector 12"/>
            <p:cNvCxnSpPr>
              <a:stCxn id="21" idx="1"/>
              <a:endCxn id="3" idx="3"/>
            </p:cNvCxnSpPr>
            <p:nvPr/>
          </p:nvCxnSpPr>
          <p:spPr>
            <a:xfrm flipH="1">
              <a:off x="4472248" y="3609623"/>
              <a:ext cx="1079999" cy="282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7" name="Diamond 26"/>
          <p:cNvSpPr/>
          <p:nvPr/>
        </p:nvSpPr>
        <p:spPr>
          <a:xfrm>
            <a:off x="3937483" y="5098058"/>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
        <p:nvSpPr>
          <p:cNvPr id="28" name="Diamond 27"/>
          <p:cNvSpPr/>
          <p:nvPr/>
        </p:nvSpPr>
        <p:spPr>
          <a:xfrm>
            <a:off x="8445252" y="1317479"/>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
        <p:nvSpPr>
          <p:cNvPr id="39" name="Down Arrow 38"/>
          <p:cNvSpPr/>
          <p:nvPr/>
        </p:nvSpPr>
        <p:spPr>
          <a:xfrm rot="10800000">
            <a:off x="9724440" y="1841499"/>
            <a:ext cx="904875" cy="4770572"/>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3533417" y="6102636"/>
            <a:ext cx="5112467" cy="448969"/>
          </a:xfrm>
          <a:prstGeom prst="rect">
            <a:avLst/>
          </a:prstGeom>
          <a:solidFill>
            <a:schemeClr val="bg1">
              <a:lumMod val="65000"/>
            </a:scheme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tx1"/>
                </a:solidFill>
              </a:rPr>
              <a:t>Production, Réutilisation, Achat</a:t>
            </a:r>
          </a:p>
        </p:txBody>
      </p:sp>
      <p:cxnSp>
        <p:nvCxnSpPr>
          <p:cNvPr id="10" name="Straight Arrow Connector 9"/>
          <p:cNvCxnSpPr>
            <a:stCxn id="9" idx="0"/>
            <a:endCxn id="14" idx="2"/>
          </p:cNvCxnSpPr>
          <p:nvPr/>
        </p:nvCxnSpPr>
        <p:spPr>
          <a:xfrm flipV="1">
            <a:off x="2654926" y="2908863"/>
            <a:ext cx="2222432" cy="1068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0"/>
            <a:endCxn id="6" idx="2"/>
          </p:cNvCxnSpPr>
          <p:nvPr/>
        </p:nvCxnSpPr>
        <p:spPr>
          <a:xfrm flipH="1" flipV="1">
            <a:off x="2654926" y="2908863"/>
            <a:ext cx="2222432" cy="1068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Diamond 34"/>
          <p:cNvSpPr/>
          <p:nvPr/>
        </p:nvSpPr>
        <p:spPr>
          <a:xfrm>
            <a:off x="7165612" y="5092336"/>
            <a:ext cx="1097844" cy="412157"/>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ok?</a:t>
            </a:r>
          </a:p>
        </p:txBody>
      </p:sp>
    </p:spTree>
    <p:extLst>
      <p:ext uri="{BB962C8B-B14F-4D97-AF65-F5344CB8AC3E}">
        <p14:creationId xmlns:p14="http://schemas.microsoft.com/office/powerpoint/2010/main" val="1842978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2662237" y="1954905"/>
            <a:ext cx="6858000" cy="9385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Rectangle 81"/>
          <p:cNvSpPr/>
          <p:nvPr/>
        </p:nvSpPr>
        <p:spPr>
          <a:xfrm>
            <a:off x="2648063" y="3224379"/>
            <a:ext cx="6858000" cy="9385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80"/>
          <p:cNvSpPr/>
          <p:nvPr/>
        </p:nvSpPr>
        <p:spPr>
          <a:xfrm>
            <a:off x="2667000" y="4440737"/>
            <a:ext cx="6858000" cy="9385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normAutofit/>
          </a:bodyPr>
          <a:lstStyle/>
          <a:p>
            <a:r>
              <a:rPr lang="en-US" sz="2250" b="1" dirty="0" err="1">
                <a:solidFill>
                  <a:srgbClr val="FF0000"/>
                </a:solidFill>
              </a:rPr>
              <a:t>Intégration</a:t>
            </a:r>
            <a:r>
              <a:rPr lang="en-US" sz="2250" b="1" dirty="0">
                <a:solidFill>
                  <a:srgbClr val="FF0000"/>
                </a:solidFill>
              </a:rPr>
              <a:t>, </a:t>
            </a:r>
            <a:r>
              <a:rPr lang="en-US" sz="2250" b="1" dirty="0" err="1">
                <a:solidFill>
                  <a:srgbClr val="FF0000"/>
                </a:solidFill>
              </a:rPr>
              <a:t>Vérification</a:t>
            </a:r>
            <a:r>
              <a:rPr lang="en-US" sz="2250" b="1" dirty="0">
                <a:solidFill>
                  <a:srgbClr val="FF0000"/>
                </a:solidFill>
              </a:rPr>
              <a:t>, Validation &amp; Qualification</a:t>
            </a:r>
          </a:p>
        </p:txBody>
      </p:sp>
      <p:pic>
        <p:nvPicPr>
          <p:cNvPr id="3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0613" y="2154477"/>
            <a:ext cx="6472904" cy="3661828"/>
          </a:xfrm>
        </p:spPr>
      </p:pic>
      <p:sp>
        <p:nvSpPr>
          <p:cNvPr id="8" name="Slide Number Placeholder 7"/>
          <p:cNvSpPr>
            <a:spLocks noGrp="1"/>
          </p:cNvSpPr>
          <p:nvPr>
            <p:ph type="sldNum" sz="quarter" idx="12"/>
          </p:nvPr>
        </p:nvSpPr>
        <p:spPr/>
        <p:txBody>
          <a:bodyPr/>
          <a:lstStyle/>
          <a:p>
            <a:fld id="{45508261-71A0-784E-8290-39385183C2DD}" type="slidenum">
              <a:rPr lang="en-US" smtClean="0"/>
              <a:t>29</a:t>
            </a:fld>
            <a:endParaRPr lang="en-US"/>
          </a:p>
        </p:txBody>
      </p:sp>
      <p:sp>
        <p:nvSpPr>
          <p:cNvPr id="19" name="Rectangle 18"/>
          <p:cNvSpPr/>
          <p:nvPr/>
        </p:nvSpPr>
        <p:spPr>
          <a:xfrm>
            <a:off x="3300240" y="3415037"/>
            <a:ext cx="1999457" cy="575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Conception Sous-</a:t>
            </a:r>
            <a:r>
              <a:rPr lang="en-US" dirty="0" err="1"/>
              <a:t>Systèmes</a:t>
            </a:r>
            <a:endParaRPr lang="en-US" dirty="0"/>
          </a:p>
        </p:txBody>
      </p:sp>
      <p:sp>
        <p:nvSpPr>
          <p:cNvPr id="20" name="Rectangle 19"/>
          <p:cNvSpPr/>
          <p:nvPr/>
        </p:nvSpPr>
        <p:spPr>
          <a:xfrm>
            <a:off x="3138488" y="2231261"/>
            <a:ext cx="1583232" cy="556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Conception </a:t>
            </a:r>
            <a:r>
              <a:rPr lang="en-US" dirty="0" err="1"/>
              <a:t>Système</a:t>
            </a:r>
            <a:endParaRPr lang="en-US" dirty="0"/>
          </a:p>
        </p:txBody>
      </p:sp>
      <p:sp>
        <p:nvSpPr>
          <p:cNvPr id="32" name="Rectangle 31"/>
          <p:cNvSpPr/>
          <p:nvPr/>
        </p:nvSpPr>
        <p:spPr>
          <a:xfrm>
            <a:off x="4004565" y="4736328"/>
            <a:ext cx="1813976" cy="509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Conception </a:t>
            </a:r>
            <a:r>
              <a:rPr lang="en-US" dirty="0" err="1"/>
              <a:t>Composants</a:t>
            </a:r>
            <a:endParaRPr lang="en-US" dirty="0"/>
          </a:p>
        </p:txBody>
      </p:sp>
      <p:sp>
        <p:nvSpPr>
          <p:cNvPr id="80" name="Rectangle 79"/>
          <p:cNvSpPr/>
          <p:nvPr/>
        </p:nvSpPr>
        <p:spPr>
          <a:xfrm>
            <a:off x="4174063" y="5434228"/>
            <a:ext cx="3834350" cy="336727"/>
          </a:xfrm>
          <a:prstGeom prst="rect">
            <a:avLst/>
          </a:prstGeom>
          <a:solidFill>
            <a:schemeClr val="bg1">
              <a:lumMod val="65000"/>
            </a:scheme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chemeClr val="tx1"/>
                </a:solidFill>
              </a:rPr>
              <a:t>Production, Re-</a:t>
            </a:r>
            <a:r>
              <a:rPr lang="en-US" sz="1650" dirty="0" err="1">
                <a:solidFill>
                  <a:schemeClr val="tx1"/>
                </a:solidFill>
              </a:rPr>
              <a:t>utilisation</a:t>
            </a:r>
            <a:r>
              <a:rPr lang="en-US" sz="1650" dirty="0">
                <a:solidFill>
                  <a:schemeClr val="tx1"/>
                </a:solidFill>
              </a:rPr>
              <a:t>, </a:t>
            </a:r>
            <a:r>
              <a:rPr lang="en-US" sz="1650" dirty="0" err="1">
                <a:solidFill>
                  <a:schemeClr val="tx1"/>
                </a:solidFill>
              </a:rPr>
              <a:t>Achat</a:t>
            </a:r>
            <a:endParaRPr lang="en-US" sz="1650" dirty="0">
              <a:solidFill>
                <a:schemeClr val="tx1"/>
              </a:solidFill>
            </a:endParaRPr>
          </a:p>
        </p:txBody>
      </p:sp>
      <p:grpSp>
        <p:nvGrpSpPr>
          <p:cNvPr id="5" name="Group 4"/>
          <p:cNvGrpSpPr/>
          <p:nvPr/>
        </p:nvGrpSpPr>
        <p:grpSpPr>
          <a:xfrm>
            <a:off x="4721720" y="2213596"/>
            <a:ext cx="4884090" cy="3023566"/>
            <a:chOff x="2739625" y="1808460"/>
            <a:chExt cx="6512119" cy="4031421"/>
          </a:xfrm>
        </p:grpSpPr>
        <p:sp>
          <p:nvSpPr>
            <p:cNvPr id="4" name="Rectangle 3"/>
            <p:cNvSpPr/>
            <p:nvPr/>
          </p:nvSpPr>
          <p:spPr>
            <a:xfrm>
              <a:off x="5911226" y="3519492"/>
              <a:ext cx="2110976" cy="614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IVVQ</a:t>
              </a:r>
            </a:p>
          </p:txBody>
        </p:sp>
        <p:cxnSp>
          <p:nvCxnSpPr>
            <p:cNvPr id="6" name="Straight Arrow Connector 5"/>
            <p:cNvCxnSpPr>
              <a:cxnSpLocks/>
              <a:stCxn id="4" idx="1"/>
              <a:endCxn id="19" idx="3"/>
            </p:cNvCxnSpPr>
            <p:nvPr/>
          </p:nvCxnSpPr>
          <p:spPr>
            <a:xfrm flipH="1" flipV="1">
              <a:off x="3510260" y="3794260"/>
              <a:ext cx="2400966" cy="324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10261" y="3314757"/>
              <a:ext cx="1792628" cy="523220"/>
            </a:xfrm>
            <a:prstGeom prst="rect">
              <a:avLst/>
            </a:prstGeom>
            <a:noFill/>
          </p:spPr>
          <p:txBody>
            <a:bodyPr wrap="none" rtlCol="0">
              <a:spAutoFit/>
            </a:bodyPr>
            <a:lstStyle/>
            <a:p>
              <a:r>
                <a:rPr lang="en-US" sz="1950" dirty="0" err="1"/>
                <a:t>Vérification</a:t>
              </a:r>
              <a:endParaRPr lang="en-US" sz="1950" dirty="0"/>
            </a:p>
          </p:txBody>
        </p:sp>
        <p:cxnSp>
          <p:nvCxnSpPr>
            <p:cNvPr id="9" name="Straight Arrow Connector 8"/>
            <p:cNvCxnSpPr>
              <a:cxnSpLocks/>
              <a:stCxn id="4" idx="1"/>
              <a:endCxn id="20" idx="3"/>
            </p:cNvCxnSpPr>
            <p:nvPr/>
          </p:nvCxnSpPr>
          <p:spPr>
            <a:xfrm flipH="1" flipV="1">
              <a:off x="2739625" y="2202723"/>
              <a:ext cx="3171601" cy="16239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800000">
              <a:off x="3701432" y="2527271"/>
              <a:ext cx="1603173" cy="523220"/>
            </a:xfrm>
            <a:prstGeom prst="rect">
              <a:avLst/>
            </a:prstGeom>
            <a:noFill/>
          </p:spPr>
          <p:txBody>
            <a:bodyPr wrap="none" rtlCol="0">
              <a:spAutoFit/>
            </a:bodyPr>
            <a:lstStyle/>
            <a:p>
              <a:r>
                <a:rPr lang="en-US" sz="1950"/>
                <a:t>Validation</a:t>
              </a:r>
            </a:p>
          </p:txBody>
        </p:sp>
        <p:cxnSp>
          <p:nvCxnSpPr>
            <p:cNvPr id="12" name="Straight Arrow Connector 11"/>
            <p:cNvCxnSpPr>
              <a:stCxn id="25" idx="0"/>
              <a:endCxn id="4" idx="2"/>
            </p:cNvCxnSpPr>
            <p:nvPr/>
          </p:nvCxnSpPr>
          <p:spPr>
            <a:xfrm flipV="1">
              <a:off x="6201248" y="4133854"/>
              <a:ext cx="765466" cy="1026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0"/>
              <a:endCxn id="75" idx="2"/>
            </p:cNvCxnSpPr>
            <p:nvPr/>
          </p:nvCxnSpPr>
          <p:spPr>
            <a:xfrm flipV="1">
              <a:off x="6966714" y="2422822"/>
              <a:ext cx="493148" cy="10966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77955" y="2651127"/>
              <a:ext cx="1973789" cy="523220"/>
            </a:xfrm>
            <a:prstGeom prst="rect">
              <a:avLst/>
            </a:prstGeom>
            <a:noFill/>
          </p:spPr>
          <p:txBody>
            <a:bodyPr wrap="none" rtlCol="0">
              <a:spAutoFit/>
            </a:bodyPr>
            <a:lstStyle/>
            <a:p>
              <a:r>
                <a:rPr lang="en-US" sz="1950"/>
                <a:t>Qualification</a:t>
              </a:r>
            </a:p>
          </p:txBody>
        </p:sp>
        <p:sp>
          <p:nvSpPr>
            <p:cNvPr id="25" name="Rectangle 24"/>
            <p:cNvSpPr/>
            <p:nvPr/>
          </p:nvSpPr>
          <p:spPr>
            <a:xfrm>
              <a:off x="5145760" y="5159915"/>
              <a:ext cx="2110976" cy="67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IVVQ</a:t>
              </a:r>
            </a:p>
          </p:txBody>
        </p:sp>
        <p:cxnSp>
          <p:nvCxnSpPr>
            <p:cNvPr id="29" name="Straight Arrow Connector 28"/>
            <p:cNvCxnSpPr/>
            <p:nvPr/>
          </p:nvCxnSpPr>
          <p:spPr>
            <a:xfrm flipH="1">
              <a:off x="5629248" y="4133854"/>
              <a:ext cx="868095" cy="10650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401273" y="4287249"/>
              <a:ext cx="1736458" cy="523220"/>
            </a:xfrm>
            <a:prstGeom prst="rect">
              <a:avLst/>
            </a:prstGeom>
            <a:noFill/>
          </p:spPr>
          <p:txBody>
            <a:bodyPr wrap="none" rtlCol="0">
              <a:spAutoFit/>
            </a:bodyPr>
            <a:lstStyle/>
            <a:p>
              <a:r>
                <a:rPr lang="en-US" sz="1950" dirty="0" err="1"/>
                <a:t>Intégration</a:t>
              </a:r>
              <a:endParaRPr lang="en-US" sz="1950" dirty="0"/>
            </a:p>
          </p:txBody>
        </p:sp>
        <p:sp>
          <p:nvSpPr>
            <p:cNvPr id="75" name="Rectangle 74"/>
            <p:cNvSpPr/>
            <p:nvPr/>
          </p:nvSpPr>
          <p:spPr>
            <a:xfrm>
              <a:off x="6404374" y="1808460"/>
              <a:ext cx="2110976" cy="614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IVVQ</a:t>
              </a:r>
            </a:p>
          </p:txBody>
        </p:sp>
        <p:cxnSp>
          <p:nvCxnSpPr>
            <p:cNvPr id="77" name="Straight Arrow Connector 76"/>
            <p:cNvCxnSpPr/>
            <p:nvPr/>
          </p:nvCxnSpPr>
          <p:spPr>
            <a:xfrm flipH="1">
              <a:off x="6473566" y="2442936"/>
              <a:ext cx="607581" cy="1076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cxnSpLocks/>
              <a:stCxn id="75" idx="1"/>
              <a:endCxn id="20" idx="3"/>
            </p:cNvCxnSpPr>
            <p:nvPr/>
          </p:nvCxnSpPr>
          <p:spPr>
            <a:xfrm flipH="1">
              <a:off x="2739625" y="2115641"/>
              <a:ext cx="3664749" cy="87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25" idx="1"/>
              <a:endCxn id="32" idx="3"/>
            </p:cNvCxnSpPr>
            <p:nvPr/>
          </p:nvCxnSpPr>
          <p:spPr>
            <a:xfrm flipH="1">
              <a:off x="4202054" y="5499898"/>
              <a:ext cx="943706" cy="121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25" idx="1"/>
            </p:cNvCxnSpPr>
            <p:nvPr/>
          </p:nvCxnSpPr>
          <p:spPr>
            <a:xfrm flipH="1" flipV="1">
              <a:off x="3547906" y="3846146"/>
              <a:ext cx="1597854" cy="16537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15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C2F286-7A07-4F47-EA7C-1C3EF4C89D47}"/>
              </a:ext>
            </a:extLst>
          </p:cNvPr>
          <p:cNvSpPr>
            <a:spLocks noGrp="1"/>
          </p:cNvSpPr>
          <p:nvPr>
            <p:ph type="sldNum" sz="quarter" idx="12"/>
          </p:nvPr>
        </p:nvSpPr>
        <p:spPr/>
        <p:txBody>
          <a:bodyPr/>
          <a:lstStyle/>
          <a:p>
            <a:fld id="{D0E0221A-A8BA-1246-B58A-33A2A9ED2207}" type="slidenum">
              <a:rPr lang="en-US" smtClean="0"/>
              <a:t>3</a:t>
            </a:fld>
            <a:endParaRPr lang="en-US"/>
          </a:p>
        </p:txBody>
      </p:sp>
      <p:sp>
        <p:nvSpPr>
          <p:cNvPr id="5" name="Content Placeholder 9">
            <a:extLst>
              <a:ext uri="{FF2B5EF4-FFF2-40B4-BE49-F238E27FC236}">
                <a16:creationId xmlns:a16="http://schemas.microsoft.com/office/drawing/2014/main" id="{7E53F707-8DAC-B62D-88BD-CCE9A3826880}"/>
              </a:ext>
            </a:extLst>
          </p:cNvPr>
          <p:cNvSpPr txBox="1">
            <a:spLocks/>
          </p:cNvSpPr>
          <p:nvPr/>
        </p:nvSpPr>
        <p:spPr>
          <a:xfrm>
            <a:off x="375324" y="361299"/>
            <a:ext cx="8978741" cy="3580507"/>
          </a:xfrm>
          <a:prstGeom prst="rect">
            <a:avLst/>
          </a:prstGeom>
          <a:solidFill>
            <a:schemeClr val="bg1"/>
          </a:solidFill>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0"/>
              </a:spcBef>
            </a:pPr>
            <a:r>
              <a:rPr lang="en-FR" b="1" dirty="0">
                <a:solidFill>
                  <a:schemeClr val="tx1"/>
                </a:solidFill>
              </a:rPr>
              <a:t>Academia @ Lab-STICC, ENSTA Bretagne - Brest</a:t>
            </a:r>
          </a:p>
          <a:p>
            <a:pPr>
              <a:lnSpc>
                <a:spcPct val="120000"/>
              </a:lnSpc>
              <a:spcBef>
                <a:spcPts val="0"/>
              </a:spcBef>
            </a:pPr>
            <a:r>
              <a:rPr lang="en-FR" sz="2000" i="1" dirty="0">
                <a:solidFill>
                  <a:schemeClr val="tx1"/>
                </a:solidFill>
              </a:rPr>
              <a:t>[23-…]   Professor</a:t>
            </a:r>
          </a:p>
          <a:p>
            <a:pPr>
              <a:lnSpc>
                <a:spcPct val="120000"/>
              </a:lnSpc>
              <a:spcBef>
                <a:spcPts val="0"/>
              </a:spcBef>
            </a:pPr>
            <a:r>
              <a:rPr lang="en-FR" sz="2000" i="1" dirty="0">
                <a:solidFill>
                  <a:schemeClr val="tx1"/>
                </a:solidFill>
              </a:rPr>
              <a:t>[15-23] Associate professor</a:t>
            </a:r>
          </a:p>
          <a:p>
            <a:pPr>
              <a:lnSpc>
                <a:spcPct val="120000"/>
              </a:lnSpc>
              <a:spcBef>
                <a:spcPts val="0"/>
              </a:spcBef>
            </a:pPr>
            <a:r>
              <a:rPr lang="en-GB" sz="1800" dirty="0">
                <a:solidFill>
                  <a:schemeClr val="tx1"/>
                </a:solidFill>
              </a:rPr>
              <a:t>	Lead the OBP2 </a:t>
            </a:r>
            <a:r>
              <a:rPr lang="en-GB" sz="1800" i="1" dirty="0">
                <a:solidFill>
                  <a:schemeClr val="tx1"/>
                </a:solidFill>
              </a:rPr>
              <a:t>Semantic Diagnosis &amp; Formal Verification</a:t>
            </a:r>
            <a:r>
              <a:rPr lang="en-GB" sz="1800" dirty="0">
                <a:solidFill>
                  <a:schemeClr val="tx1"/>
                </a:solidFill>
              </a:rPr>
              <a:t> research efforts.</a:t>
            </a:r>
            <a:r>
              <a:rPr lang="en-GB" sz="1800" dirty="0">
                <a:solidFill>
                  <a:srgbClr val="000000"/>
                </a:solidFill>
              </a:rPr>
              <a:t> (</a:t>
            </a:r>
            <a:r>
              <a:rPr lang="en-GB" sz="1800" dirty="0">
                <a:solidFill>
                  <a:srgbClr val="000000"/>
                </a:solidFill>
                <a:hlinkClick r:id="rId2"/>
              </a:rPr>
              <a:t>http://www.obpcdl.org/</a:t>
            </a:r>
            <a:r>
              <a:rPr lang="en-GB" sz="1800" dirty="0">
                <a:solidFill>
                  <a:srgbClr val="000000"/>
                </a:solidFill>
              </a:rPr>
              <a:t>)</a:t>
            </a:r>
            <a:endParaRPr lang="en-FR" sz="1800" dirty="0"/>
          </a:p>
          <a:p>
            <a:pPr>
              <a:lnSpc>
                <a:spcPct val="120000"/>
              </a:lnSpc>
              <a:spcBef>
                <a:spcPts val="0"/>
              </a:spcBef>
            </a:pPr>
            <a:r>
              <a:rPr lang="en-FR" sz="2000" i="1" dirty="0">
                <a:solidFill>
                  <a:schemeClr val="tx1"/>
                </a:solidFill>
              </a:rPr>
              <a:t>[13-15] Postdoc</a:t>
            </a:r>
          </a:p>
          <a:p>
            <a:pPr>
              <a:lnSpc>
                <a:spcPct val="120000"/>
              </a:lnSpc>
              <a:spcBef>
                <a:spcPts val="0"/>
              </a:spcBef>
            </a:pPr>
            <a:r>
              <a:rPr lang="en-FR" sz="1800" dirty="0">
                <a:solidFill>
                  <a:schemeClr val="tx1"/>
                </a:solidFill>
              </a:rPr>
              <a:t>	Verification MBSE, Concurrent system modeling, and verification</a:t>
            </a:r>
            <a:r>
              <a:rPr lang="en-FR" sz="1800" dirty="0"/>
              <a:t> (</a:t>
            </a:r>
            <a:r>
              <a:rPr lang="en-GB" sz="1800" dirty="0">
                <a:hlinkClick r:id="rId3"/>
              </a:rPr>
              <a:t>https://gemoc.org/</a:t>
            </a:r>
            <a:r>
              <a:rPr lang="en-FR" sz="1800" dirty="0"/>
              <a:t>) </a:t>
            </a:r>
            <a:endParaRPr lang="en-FR" sz="1800" b="1" dirty="0"/>
          </a:p>
          <a:p>
            <a:pPr marL="0" lvl="1">
              <a:lnSpc>
                <a:spcPct val="120000"/>
              </a:lnSpc>
              <a:spcBef>
                <a:spcPts val="0"/>
              </a:spcBef>
            </a:pPr>
            <a:endParaRPr lang="en-FR" b="1" dirty="0"/>
          </a:p>
          <a:p>
            <a:pPr marL="0" lvl="1">
              <a:lnSpc>
                <a:spcPct val="120000"/>
              </a:lnSpc>
              <a:spcBef>
                <a:spcPts val="0"/>
              </a:spcBef>
            </a:pPr>
            <a:r>
              <a:rPr lang="en-FR" b="1" dirty="0">
                <a:solidFill>
                  <a:schemeClr val="tx1"/>
                </a:solidFill>
              </a:rPr>
              <a:t>Industry @ Dolphin Integration - Grenoble Area</a:t>
            </a:r>
          </a:p>
          <a:p>
            <a:pPr>
              <a:lnSpc>
                <a:spcPct val="120000"/>
              </a:lnSpc>
              <a:spcBef>
                <a:spcPts val="0"/>
              </a:spcBef>
            </a:pPr>
            <a:r>
              <a:rPr lang="en-FR" sz="2000" i="1" dirty="0">
                <a:solidFill>
                  <a:schemeClr val="tx1"/>
                </a:solidFill>
              </a:rPr>
              <a:t>[11-13] Electronics CAD engineer</a:t>
            </a:r>
          </a:p>
          <a:p>
            <a:pPr>
              <a:lnSpc>
                <a:spcPct val="120000"/>
              </a:lnSpc>
              <a:spcBef>
                <a:spcPts val="0"/>
              </a:spcBef>
            </a:pPr>
            <a:r>
              <a:rPr lang="en-FR" sz="1800" dirty="0">
                <a:solidFill>
                  <a:schemeClr val="tx1"/>
                </a:solidFill>
              </a:rPr>
              <a:t>	Compilation of VHDL, VHDL-AMS for mixed-signal simulation</a:t>
            </a:r>
          </a:p>
          <a:p>
            <a:pPr>
              <a:lnSpc>
                <a:spcPct val="120000"/>
              </a:lnSpc>
              <a:spcBef>
                <a:spcPts val="0"/>
              </a:spcBef>
            </a:pPr>
            <a:endParaRPr lang="en-FR" sz="1800" dirty="0">
              <a:solidFill>
                <a:schemeClr val="tx1"/>
              </a:solidFill>
            </a:endParaRPr>
          </a:p>
          <a:p>
            <a:pPr marL="0" lvl="1">
              <a:lnSpc>
                <a:spcPct val="120000"/>
              </a:lnSpc>
              <a:spcBef>
                <a:spcPts val="0"/>
              </a:spcBef>
            </a:pPr>
            <a:r>
              <a:rPr lang="en-FR" b="1" dirty="0">
                <a:solidFill>
                  <a:schemeClr val="tx1"/>
                </a:solidFill>
              </a:rPr>
              <a:t>PhD</a:t>
            </a:r>
            <a:r>
              <a:rPr lang="en-FR" dirty="0">
                <a:solidFill>
                  <a:schemeClr val="tx1"/>
                </a:solidFill>
              </a:rPr>
              <a:t> </a:t>
            </a:r>
            <a:r>
              <a:rPr lang="en-FR" b="1" dirty="0">
                <a:solidFill>
                  <a:schemeClr val="tx1"/>
                </a:solidFill>
              </a:rPr>
              <a:t>in Computer Science @ UBO – Brest</a:t>
            </a:r>
          </a:p>
          <a:p>
            <a:pPr marL="0" lvl="1">
              <a:lnSpc>
                <a:spcPct val="120000"/>
              </a:lnSpc>
              <a:spcBef>
                <a:spcPts val="0"/>
              </a:spcBef>
            </a:pPr>
            <a:r>
              <a:rPr lang="en-FR" sz="1800" dirty="0">
                <a:solidFill>
                  <a:schemeClr val="tx1"/>
                </a:solidFill>
              </a:rPr>
              <a:t>[‘10]</a:t>
            </a:r>
            <a:r>
              <a:rPr lang="en-FR" sz="1800" b="1" dirty="0">
                <a:solidFill>
                  <a:schemeClr val="tx1"/>
                </a:solidFill>
              </a:rPr>
              <a:t>	</a:t>
            </a:r>
            <a:r>
              <a:rPr lang="en-FR" sz="1800" dirty="0">
                <a:solidFill>
                  <a:schemeClr val="tx1"/>
                </a:solidFill>
                <a:cs typeface="Calibri" panose="020F0502020204030204" pitchFamily="34" charset="0"/>
              </a:rPr>
              <a:t>Visiting fellow @ </a:t>
            </a:r>
            <a:r>
              <a:rPr lang="en-GB" sz="1800" i="0" dirty="0">
                <a:solidFill>
                  <a:srgbClr val="000000"/>
                </a:solidFill>
                <a:effectLst/>
                <a:cs typeface="Calibri" panose="020F0502020204030204" pitchFamily="34" charset="0"/>
              </a:rPr>
              <a:t>Nanoscale Computing Fabrics Laboratory</a:t>
            </a:r>
            <a:endParaRPr lang="en-FR" sz="1800" dirty="0">
              <a:solidFill>
                <a:schemeClr val="tx1"/>
              </a:solidFill>
              <a:cs typeface="Calibri" panose="020F0502020204030204" pitchFamily="34" charset="0"/>
            </a:endParaRPr>
          </a:p>
          <a:p>
            <a:pPr marL="0" lvl="1">
              <a:lnSpc>
                <a:spcPct val="120000"/>
              </a:lnSpc>
              <a:spcBef>
                <a:spcPts val="0"/>
              </a:spcBef>
            </a:pPr>
            <a:r>
              <a:rPr lang="en-GB" sz="1800" dirty="0">
                <a:solidFill>
                  <a:schemeClr val="tx1"/>
                </a:solidFill>
              </a:rPr>
              <a:t>[08-11]	</a:t>
            </a:r>
            <a:r>
              <a:rPr lang="en-GB" sz="1800" u="sng" dirty="0">
                <a:solidFill>
                  <a:schemeClr val="tx1"/>
                </a:solidFill>
              </a:rPr>
              <a:t>Model-driven</a:t>
            </a:r>
            <a:r>
              <a:rPr lang="en-GB" sz="1800" dirty="0">
                <a:solidFill>
                  <a:schemeClr val="tx1"/>
                </a:solidFill>
              </a:rPr>
              <a:t> physical design for future nanoscale architectures</a:t>
            </a:r>
          </a:p>
          <a:p>
            <a:endParaRPr lang="en-FR" dirty="0"/>
          </a:p>
        </p:txBody>
      </p:sp>
      <p:pic>
        <p:nvPicPr>
          <p:cNvPr id="6" name="Picture 5">
            <a:extLst>
              <a:ext uri="{FF2B5EF4-FFF2-40B4-BE49-F238E27FC236}">
                <a16:creationId xmlns:a16="http://schemas.microsoft.com/office/drawing/2014/main" id="{BBC0EFE6-D864-5B99-2974-397DDF71DCD9}"/>
              </a:ext>
            </a:extLst>
          </p:cNvPr>
          <p:cNvPicPr>
            <a:picLocks noChangeAspect="1"/>
          </p:cNvPicPr>
          <p:nvPr/>
        </p:nvPicPr>
        <p:blipFill rotWithShape="1">
          <a:blip r:embed="rId4">
            <a:alphaModFix/>
          </a:blip>
          <a:srcRect r="6" b="167"/>
          <a:stretch/>
        </p:blipFill>
        <p:spPr>
          <a:xfrm flipH="1">
            <a:off x="10043997" y="4780977"/>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a:extLst>
              <a:ext uri="{FF2B5EF4-FFF2-40B4-BE49-F238E27FC236}">
                <a16:creationId xmlns:a16="http://schemas.microsoft.com/office/drawing/2014/main" id="{D73B361F-E6C5-BDB9-FA44-34A8723BD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060" y="398131"/>
            <a:ext cx="1620740" cy="936990"/>
          </a:xfrm>
          <a:prstGeom prst="rect">
            <a:avLst/>
          </a:prstGeom>
        </p:spPr>
      </p:pic>
      <p:pic>
        <p:nvPicPr>
          <p:cNvPr id="8" name="Picture 7">
            <a:extLst>
              <a:ext uri="{FF2B5EF4-FFF2-40B4-BE49-F238E27FC236}">
                <a16:creationId xmlns:a16="http://schemas.microsoft.com/office/drawing/2014/main" id="{E301D6DD-24B5-8894-6BBB-06AA0A3B9BA4}"/>
              </a:ext>
            </a:extLst>
          </p:cNvPr>
          <p:cNvPicPr>
            <a:picLocks noChangeAspect="1"/>
          </p:cNvPicPr>
          <p:nvPr/>
        </p:nvPicPr>
        <p:blipFill>
          <a:blip r:embed="rId6"/>
          <a:stretch>
            <a:fillRect/>
          </a:stretch>
        </p:blipFill>
        <p:spPr>
          <a:xfrm>
            <a:off x="9354065" y="1335121"/>
            <a:ext cx="2280898" cy="909169"/>
          </a:xfrm>
          <a:prstGeom prst="rect">
            <a:avLst/>
          </a:prstGeom>
        </p:spPr>
      </p:pic>
      <p:pic>
        <p:nvPicPr>
          <p:cNvPr id="9" name="Picture 8">
            <a:extLst>
              <a:ext uri="{FF2B5EF4-FFF2-40B4-BE49-F238E27FC236}">
                <a16:creationId xmlns:a16="http://schemas.microsoft.com/office/drawing/2014/main" id="{246D1F49-05A7-1EE7-34C5-F3A8AB7350E4}"/>
              </a:ext>
            </a:extLst>
          </p:cNvPr>
          <p:cNvPicPr>
            <a:picLocks noChangeAspect="1"/>
          </p:cNvPicPr>
          <p:nvPr/>
        </p:nvPicPr>
        <p:blipFill>
          <a:blip r:embed="rId7"/>
          <a:stretch>
            <a:fillRect/>
          </a:stretch>
        </p:blipFill>
        <p:spPr>
          <a:xfrm>
            <a:off x="9213357" y="3162678"/>
            <a:ext cx="2743200" cy="1313969"/>
          </a:xfrm>
          <a:prstGeom prst="rect">
            <a:avLst/>
          </a:prstGeom>
        </p:spPr>
      </p:pic>
      <p:pic>
        <p:nvPicPr>
          <p:cNvPr id="10" name="Picture 9">
            <a:extLst>
              <a:ext uri="{FF2B5EF4-FFF2-40B4-BE49-F238E27FC236}">
                <a16:creationId xmlns:a16="http://schemas.microsoft.com/office/drawing/2014/main" id="{0B9C5B1B-823F-1EC9-80B8-7176922D5170}"/>
              </a:ext>
            </a:extLst>
          </p:cNvPr>
          <p:cNvPicPr>
            <a:picLocks noChangeAspect="1"/>
          </p:cNvPicPr>
          <p:nvPr/>
        </p:nvPicPr>
        <p:blipFill>
          <a:blip r:embed="rId8"/>
          <a:stretch>
            <a:fillRect/>
          </a:stretch>
        </p:blipFill>
        <p:spPr>
          <a:xfrm>
            <a:off x="9282945" y="2183570"/>
            <a:ext cx="2604024" cy="948099"/>
          </a:xfrm>
          <a:prstGeom prst="rect">
            <a:avLst/>
          </a:prstGeom>
        </p:spPr>
      </p:pic>
      <p:sp>
        <p:nvSpPr>
          <p:cNvPr id="12" name="TextBox 11">
            <a:extLst>
              <a:ext uri="{FF2B5EF4-FFF2-40B4-BE49-F238E27FC236}">
                <a16:creationId xmlns:a16="http://schemas.microsoft.com/office/drawing/2014/main" id="{4B16CCA2-6BDE-BE5B-3546-ECEFFBFDBA29}"/>
              </a:ext>
            </a:extLst>
          </p:cNvPr>
          <p:cNvSpPr txBox="1"/>
          <p:nvPr/>
        </p:nvSpPr>
        <p:spPr>
          <a:xfrm>
            <a:off x="375324" y="5710019"/>
            <a:ext cx="6096000" cy="646331"/>
          </a:xfrm>
          <a:prstGeom prst="rect">
            <a:avLst/>
          </a:prstGeom>
          <a:noFill/>
        </p:spPr>
        <p:txBody>
          <a:bodyPr wrap="square">
            <a:spAutoFit/>
          </a:bodyPr>
          <a:lstStyle/>
          <a:p>
            <a:pPr algn="l"/>
            <a:r>
              <a:rPr lang="en-GB" b="0" i="0" dirty="0">
                <a:solidFill>
                  <a:srgbClr val="000000"/>
                </a:solidFill>
                <a:effectLst/>
                <a:latin typeface="Courier New" panose="02070309020205020404" pitchFamily="49" charset="0"/>
              </a:rPr>
              <a:t>N120</a:t>
            </a:r>
          </a:p>
          <a:p>
            <a:pPr algn="l"/>
            <a:r>
              <a:rPr lang="en-GB" b="0" i="0" dirty="0">
                <a:solidFill>
                  <a:srgbClr val="000000"/>
                </a:solidFill>
                <a:effectLst/>
                <a:latin typeface="Courier New" panose="02070309020205020404" pitchFamily="49" charset="0"/>
              </a:rPr>
              <a:t>M: </a:t>
            </a:r>
            <a:r>
              <a:rPr lang="en-GB" b="0" i="0" dirty="0" err="1">
                <a:solidFill>
                  <a:srgbClr val="000000"/>
                </a:solidFill>
                <a:effectLst/>
                <a:latin typeface="Courier New" panose="02070309020205020404" pitchFamily="49" charset="0"/>
              </a:rPr>
              <a:t>ciprian.teodorov</a:t>
            </a:r>
            <a:r>
              <a:rPr lang="en-GB" b="0" i="0" dirty="0">
                <a:solidFill>
                  <a:srgbClr val="000000"/>
                </a:solidFill>
                <a:effectLst/>
                <a:latin typeface="Courier New" panose="02070309020205020404" pitchFamily="49" charset="0"/>
              </a:rPr>
              <a:t> [at] </a:t>
            </a:r>
            <a:r>
              <a:rPr lang="en-GB" b="0" i="0" dirty="0" err="1">
                <a:solidFill>
                  <a:srgbClr val="000000"/>
                </a:solidFill>
                <a:effectLst/>
                <a:latin typeface="Courier New" panose="02070309020205020404" pitchFamily="49" charset="0"/>
              </a:rPr>
              <a:t>ensta-bretagne.fr</a:t>
            </a:r>
            <a:endParaRPr lang="en-GB" b="0" i="0"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4251988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2662237" y="1954905"/>
            <a:ext cx="6858000" cy="938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2" name="Rectangle 81"/>
          <p:cNvSpPr/>
          <p:nvPr/>
        </p:nvSpPr>
        <p:spPr>
          <a:xfrm>
            <a:off x="2655683" y="3224379"/>
            <a:ext cx="6858000" cy="938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1" name="Rectangle 80"/>
          <p:cNvSpPr/>
          <p:nvPr/>
        </p:nvSpPr>
        <p:spPr>
          <a:xfrm>
            <a:off x="2667000" y="4440737"/>
            <a:ext cx="6858000" cy="938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le 1"/>
          <p:cNvSpPr>
            <a:spLocks noGrp="1"/>
          </p:cNvSpPr>
          <p:nvPr>
            <p:ph type="title"/>
          </p:nvPr>
        </p:nvSpPr>
        <p:spPr/>
        <p:txBody>
          <a:bodyPr>
            <a:normAutofit/>
          </a:bodyPr>
          <a:lstStyle/>
          <a:p>
            <a:r>
              <a:rPr lang="fr-FR" sz="2250" b="1" dirty="0">
                <a:solidFill>
                  <a:srgbClr val="FF0000"/>
                </a:solidFill>
              </a:rPr>
              <a:t>Intégration, Vérification, Validation &amp; Qualification</a:t>
            </a:r>
          </a:p>
        </p:txBody>
      </p:sp>
      <p:sp>
        <p:nvSpPr>
          <p:cNvPr id="3" name="Slide Number Placeholder 2"/>
          <p:cNvSpPr>
            <a:spLocks noGrp="1"/>
          </p:cNvSpPr>
          <p:nvPr>
            <p:ph type="sldNum" sz="quarter" idx="12"/>
          </p:nvPr>
        </p:nvSpPr>
        <p:spPr/>
        <p:txBody>
          <a:bodyPr/>
          <a:lstStyle/>
          <a:p>
            <a:fld id="{45508261-71A0-784E-8290-39385183C2DD}" type="slidenum">
              <a:rPr lang="fr-FR" smtClean="0"/>
              <a:t>30</a:t>
            </a:fld>
            <a:endParaRPr lang="fr-FR"/>
          </a:p>
        </p:txBody>
      </p:sp>
      <p:sp>
        <p:nvSpPr>
          <p:cNvPr id="4" name="Rectangle 3"/>
          <p:cNvSpPr/>
          <p:nvPr/>
        </p:nvSpPr>
        <p:spPr>
          <a:xfrm>
            <a:off x="7100420" y="3496869"/>
            <a:ext cx="1583232" cy="460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IVVQ</a:t>
            </a:r>
          </a:p>
        </p:txBody>
      </p:sp>
      <p:cxnSp>
        <p:nvCxnSpPr>
          <p:cNvPr id="6" name="Straight Arrow Connector 5"/>
          <p:cNvCxnSpPr>
            <a:stCxn id="4" idx="1"/>
            <a:endCxn id="5" idx="3"/>
          </p:cNvCxnSpPr>
          <p:nvPr/>
        </p:nvCxnSpPr>
        <p:spPr>
          <a:xfrm flipH="1" flipV="1">
            <a:off x="4164918" y="3712651"/>
            <a:ext cx="2935502" cy="14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99698" y="3343320"/>
            <a:ext cx="1344471" cy="392415"/>
          </a:xfrm>
          <a:prstGeom prst="rect">
            <a:avLst/>
          </a:prstGeom>
          <a:noFill/>
        </p:spPr>
        <p:txBody>
          <a:bodyPr wrap="none" rtlCol="0">
            <a:spAutoFit/>
          </a:bodyPr>
          <a:lstStyle/>
          <a:p>
            <a:r>
              <a:rPr lang="fr-FR" sz="1950" dirty="0"/>
              <a:t>Vérification</a:t>
            </a:r>
          </a:p>
        </p:txBody>
      </p:sp>
      <p:cxnSp>
        <p:nvCxnSpPr>
          <p:cNvPr id="9" name="Straight Arrow Connector 8"/>
          <p:cNvCxnSpPr>
            <a:stCxn id="4" idx="1"/>
            <a:endCxn id="33" idx="3"/>
          </p:cNvCxnSpPr>
          <p:nvPr/>
        </p:nvCxnSpPr>
        <p:spPr>
          <a:xfrm flipH="1" flipV="1">
            <a:off x="4503152" y="2435705"/>
            <a:ext cx="2597268" cy="12915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800000">
            <a:off x="5443075" y="2752705"/>
            <a:ext cx="1202380" cy="392415"/>
          </a:xfrm>
          <a:prstGeom prst="rect">
            <a:avLst/>
          </a:prstGeom>
          <a:noFill/>
        </p:spPr>
        <p:txBody>
          <a:bodyPr wrap="none" rtlCol="0">
            <a:spAutoFit/>
          </a:bodyPr>
          <a:lstStyle/>
          <a:p>
            <a:r>
              <a:rPr lang="fr-FR" sz="1950" dirty="0"/>
              <a:t>Validation</a:t>
            </a:r>
          </a:p>
        </p:txBody>
      </p:sp>
      <p:cxnSp>
        <p:nvCxnSpPr>
          <p:cNvPr id="16" name="Straight Arrow Connector 15"/>
          <p:cNvCxnSpPr>
            <a:stCxn id="4" idx="0"/>
          </p:cNvCxnSpPr>
          <p:nvPr/>
        </p:nvCxnSpPr>
        <p:spPr>
          <a:xfrm flipV="1">
            <a:off x="7892037" y="2674367"/>
            <a:ext cx="369861" cy="8225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125468" y="2845597"/>
            <a:ext cx="1480342" cy="392415"/>
          </a:xfrm>
          <a:prstGeom prst="rect">
            <a:avLst/>
          </a:prstGeom>
          <a:noFill/>
        </p:spPr>
        <p:txBody>
          <a:bodyPr wrap="none" rtlCol="0">
            <a:spAutoFit/>
          </a:bodyPr>
          <a:lstStyle/>
          <a:p>
            <a:r>
              <a:rPr lang="fr-FR" sz="1950" dirty="0"/>
              <a:t>Qualification</a:t>
            </a:r>
          </a:p>
        </p:txBody>
      </p:sp>
      <p:cxnSp>
        <p:nvCxnSpPr>
          <p:cNvPr id="29" name="Straight Arrow Connector 28"/>
          <p:cNvCxnSpPr/>
          <p:nvPr/>
        </p:nvCxnSpPr>
        <p:spPr>
          <a:xfrm flipH="1">
            <a:off x="6888938" y="3957643"/>
            <a:ext cx="651071" cy="7987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67956" y="4072689"/>
            <a:ext cx="1302344" cy="392415"/>
          </a:xfrm>
          <a:prstGeom prst="rect">
            <a:avLst/>
          </a:prstGeom>
          <a:noFill/>
        </p:spPr>
        <p:txBody>
          <a:bodyPr wrap="none" rtlCol="0">
            <a:spAutoFit/>
          </a:bodyPr>
          <a:lstStyle/>
          <a:p>
            <a:r>
              <a:rPr lang="fr-FR" sz="1950" dirty="0"/>
              <a:t>Intégration</a:t>
            </a:r>
          </a:p>
        </p:txBody>
      </p:sp>
      <p:sp>
        <p:nvSpPr>
          <p:cNvPr id="5" name="TextBox 4"/>
          <p:cNvSpPr txBox="1"/>
          <p:nvPr/>
        </p:nvSpPr>
        <p:spPr>
          <a:xfrm>
            <a:off x="2704904" y="3527984"/>
            <a:ext cx="1460015" cy="369332"/>
          </a:xfrm>
          <a:prstGeom prst="rect">
            <a:avLst/>
          </a:prstGeom>
          <a:noFill/>
        </p:spPr>
        <p:txBody>
          <a:bodyPr wrap="none" rtlCol="0">
            <a:spAutoFit/>
          </a:bodyPr>
          <a:lstStyle/>
          <a:p>
            <a:r>
              <a:rPr lang="fr-FR" dirty="0" err="1"/>
              <a:t>CdC</a:t>
            </a:r>
            <a:r>
              <a:rPr lang="fr-FR" dirty="0"/>
              <a:t> Niveau N</a:t>
            </a:r>
          </a:p>
        </p:txBody>
      </p:sp>
      <p:sp>
        <p:nvSpPr>
          <p:cNvPr id="33" name="TextBox 32"/>
          <p:cNvSpPr txBox="1"/>
          <p:nvPr/>
        </p:nvSpPr>
        <p:spPr>
          <a:xfrm>
            <a:off x="2704904" y="2251039"/>
            <a:ext cx="1798249" cy="369332"/>
          </a:xfrm>
          <a:prstGeom prst="rect">
            <a:avLst/>
          </a:prstGeom>
          <a:noFill/>
        </p:spPr>
        <p:txBody>
          <a:bodyPr wrap="none" rtlCol="0">
            <a:spAutoFit/>
          </a:bodyPr>
          <a:lstStyle/>
          <a:p>
            <a:r>
              <a:rPr lang="fr-FR" dirty="0" err="1"/>
              <a:t>CdC</a:t>
            </a:r>
            <a:r>
              <a:rPr lang="fr-FR" dirty="0"/>
              <a:t> Niveau N + 1</a:t>
            </a:r>
          </a:p>
        </p:txBody>
      </p:sp>
    </p:spTree>
    <p:extLst>
      <p:ext uri="{BB962C8B-B14F-4D97-AF65-F5344CB8AC3E}">
        <p14:creationId xmlns:p14="http://schemas.microsoft.com/office/powerpoint/2010/main" val="437151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5EB8-B1EF-3246-80BE-ECA0048C3513}"/>
              </a:ext>
            </a:extLst>
          </p:cNvPr>
          <p:cNvSpPr>
            <a:spLocks noGrp="1"/>
          </p:cNvSpPr>
          <p:nvPr>
            <p:ph type="title"/>
          </p:nvPr>
        </p:nvSpPr>
        <p:spPr/>
        <p:txBody>
          <a:bodyPr/>
          <a:lstStyle/>
          <a:p>
            <a:r>
              <a:rPr lang="fr-FR" dirty="0"/>
              <a:t>Phases de conception</a:t>
            </a:r>
          </a:p>
        </p:txBody>
      </p:sp>
      <p:pic>
        <p:nvPicPr>
          <p:cNvPr id="8" name="Content Placeholder 7">
            <a:extLst>
              <a:ext uri="{FF2B5EF4-FFF2-40B4-BE49-F238E27FC236}">
                <a16:creationId xmlns:a16="http://schemas.microsoft.com/office/drawing/2014/main" id="{3B9AE7C5-8896-E648-9DEC-34686191F0C3}"/>
              </a:ext>
            </a:extLst>
          </p:cNvPr>
          <p:cNvPicPr>
            <a:picLocks noGrp="1" noChangeAspect="1"/>
          </p:cNvPicPr>
          <p:nvPr>
            <p:ph idx="1"/>
          </p:nvPr>
        </p:nvPicPr>
        <p:blipFill>
          <a:blip r:embed="rId2"/>
          <a:stretch>
            <a:fillRect/>
          </a:stretch>
        </p:blipFill>
        <p:spPr>
          <a:xfrm>
            <a:off x="2387846" y="2125266"/>
            <a:ext cx="7416311" cy="3708156"/>
          </a:xfrm>
          <a:prstGeom prst="rect">
            <a:avLst/>
          </a:prstGeom>
        </p:spPr>
      </p:pic>
    </p:spTree>
    <p:extLst>
      <p:ext uri="{BB962C8B-B14F-4D97-AF65-F5344CB8AC3E}">
        <p14:creationId xmlns:p14="http://schemas.microsoft.com/office/powerpoint/2010/main" val="196217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102E-63CB-E042-9524-43D42B2E3563}"/>
              </a:ext>
            </a:extLst>
          </p:cNvPr>
          <p:cNvSpPr>
            <a:spLocks noGrp="1"/>
          </p:cNvSpPr>
          <p:nvPr>
            <p:ph type="title"/>
          </p:nvPr>
        </p:nvSpPr>
        <p:spPr/>
        <p:txBody>
          <a:bodyPr/>
          <a:lstStyle/>
          <a:p>
            <a:r>
              <a:rPr lang="fr-FR" dirty="0"/>
              <a:t>Phases d’intégration</a:t>
            </a:r>
          </a:p>
        </p:txBody>
      </p:sp>
      <p:pic>
        <p:nvPicPr>
          <p:cNvPr id="5" name="Content Placeholder 4">
            <a:extLst>
              <a:ext uri="{FF2B5EF4-FFF2-40B4-BE49-F238E27FC236}">
                <a16:creationId xmlns:a16="http://schemas.microsoft.com/office/drawing/2014/main" id="{7EEA5170-A65C-8F42-9578-E88F81F8414E}"/>
              </a:ext>
            </a:extLst>
          </p:cNvPr>
          <p:cNvPicPr>
            <a:picLocks noGrp="1" noChangeAspect="1"/>
          </p:cNvPicPr>
          <p:nvPr>
            <p:ph idx="1"/>
          </p:nvPr>
        </p:nvPicPr>
        <p:blipFill>
          <a:blip r:embed="rId2"/>
          <a:stretch>
            <a:fillRect/>
          </a:stretch>
        </p:blipFill>
        <p:spPr>
          <a:xfrm>
            <a:off x="2571992" y="2125267"/>
            <a:ext cx="7048019" cy="3446083"/>
          </a:xfrm>
          <a:prstGeom prst="rect">
            <a:avLst/>
          </a:prstGeom>
        </p:spPr>
      </p:pic>
    </p:spTree>
    <p:extLst>
      <p:ext uri="{BB962C8B-B14F-4D97-AF65-F5344CB8AC3E}">
        <p14:creationId xmlns:p14="http://schemas.microsoft.com/office/powerpoint/2010/main" val="2546889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7AB8-F261-BD44-B2D9-048380CE8EB6}"/>
              </a:ext>
            </a:extLst>
          </p:cNvPr>
          <p:cNvSpPr>
            <a:spLocks noGrp="1"/>
          </p:cNvSpPr>
          <p:nvPr>
            <p:ph type="title"/>
          </p:nvPr>
        </p:nvSpPr>
        <p:spPr/>
        <p:txBody>
          <a:bodyPr/>
          <a:lstStyle/>
          <a:p>
            <a:r>
              <a:rPr lang="fr-FR" dirty="0"/>
              <a:t>Points clefs</a:t>
            </a:r>
          </a:p>
        </p:txBody>
      </p:sp>
      <p:graphicFrame>
        <p:nvGraphicFramePr>
          <p:cNvPr id="5" name="Content Placeholder 4">
            <a:extLst>
              <a:ext uri="{FF2B5EF4-FFF2-40B4-BE49-F238E27FC236}">
                <a16:creationId xmlns:a16="http://schemas.microsoft.com/office/drawing/2014/main" id="{592B8D38-DC0E-6B4E-BED0-6660BB6DBEC6}"/>
              </a:ext>
            </a:extLst>
          </p:cNvPr>
          <p:cNvGraphicFramePr>
            <a:graphicFrameLocks noGrp="1"/>
          </p:cNvGraphicFramePr>
          <p:nvPr>
            <p:ph idx="1"/>
            <p:extLst>
              <p:ext uri="{D42A27DB-BD31-4B8C-83A1-F6EECF244321}">
                <p14:modId xmlns:p14="http://schemas.microsoft.com/office/powerpoint/2010/main" val="2950322616"/>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C1DCD3E-5BAF-FA42-9908-760A98BB423F}"/>
              </a:ext>
            </a:extLst>
          </p:cNvPr>
          <p:cNvSpPr>
            <a:spLocks noGrp="1"/>
          </p:cNvSpPr>
          <p:nvPr>
            <p:ph type="sldNum" sz="quarter" idx="12"/>
          </p:nvPr>
        </p:nvSpPr>
        <p:spPr/>
        <p:txBody>
          <a:bodyPr/>
          <a:lstStyle/>
          <a:p>
            <a:fld id="{D0E0221A-A8BA-1246-B58A-33A2A9ED2207}" type="slidenum">
              <a:rPr lang="en-US" smtClean="0"/>
              <a:t>33</a:t>
            </a:fld>
            <a:endParaRPr lang="en-US"/>
          </a:p>
        </p:txBody>
      </p:sp>
    </p:spTree>
    <p:extLst>
      <p:ext uri="{BB962C8B-B14F-4D97-AF65-F5344CB8AC3E}">
        <p14:creationId xmlns:p14="http://schemas.microsoft.com/office/powerpoint/2010/main" val="4032196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Conclusion</a:t>
            </a:r>
          </a:p>
        </p:txBody>
      </p:sp>
      <p:sp>
        <p:nvSpPr>
          <p:cNvPr id="3" name="Content Placeholder 2"/>
          <p:cNvSpPr>
            <a:spLocks noGrp="1"/>
          </p:cNvSpPr>
          <p:nvPr>
            <p:ph idx="1"/>
          </p:nvPr>
        </p:nvSpPr>
        <p:spPr/>
        <p:txBody>
          <a:bodyPr/>
          <a:lstStyle/>
          <a:p>
            <a:r>
              <a:rPr lang="fr-FR" dirty="0"/>
              <a:t>La notion de système</a:t>
            </a:r>
          </a:p>
          <a:p>
            <a:r>
              <a:rPr lang="fr-FR" dirty="0"/>
              <a:t>Les types de systèmes</a:t>
            </a:r>
          </a:p>
          <a:p>
            <a:r>
              <a:rPr lang="fr-FR" dirty="0"/>
              <a:t>Le cycle de vie d’un système</a:t>
            </a:r>
          </a:p>
          <a:p>
            <a:r>
              <a:rPr lang="fr-FR" dirty="0"/>
              <a:t>L’ingénierie</a:t>
            </a:r>
          </a:p>
          <a:p>
            <a:r>
              <a:rPr lang="fr-FR" dirty="0"/>
              <a:t>Définition de l’ingénierie système</a:t>
            </a:r>
          </a:p>
          <a:p>
            <a:r>
              <a:rPr lang="fr-FR" dirty="0"/>
              <a:t>Le cycle en V</a:t>
            </a:r>
          </a:p>
        </p:txBody>
      </p:sp>
      <p:sp>
        <p:nvSpPr>
          <p:cNvPr id="4" name="Slide Number Placeholder 3"/>
          <p:cNvSpPr>
            <a:spLocks noGrp="1"/>
          </p:cNvSpPr>
          <p:nvPr>
            <p:ph type="sldNum" sz="quarter" idx="12"/>
          </p:nvPr>
        </p:nvSpPr>
        <p:spPr/>
        <p:txBody>
          <a:bodyPr/>
          <a:lstStyle/>
          <a:p>
            <a:fld id="{D0E0221A-A8BA-1246-B58A-33A2A9ED2207}" type="slidenum">
              <a:rPr lang="en-US" smtClean="0"/>
              <a:t>34</a:t>
            </a:fld>
            <a:endParaRPr lang="en-US"/>
          </a:p>
        </p:txBody>
      </p:sp>
    </p:spTree>
    <p:extLst>
      <p:ext uri="{BB962C8B-B14F-4D97-AF65-F5344CB8AC3E}">
        <p14:creationId xmlns:p14="http://schemas.microsoft.com/office/powerpoint/2010/main" val="1676939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Agile Systems Engineering Manifesto</a:t>
            </a:r>
            <a:br>
              <a:rPr lang="en-US" dirty="0"/>
            </a:br>
            <a:r>
              <a:rPr lang="en-US" sz="2100" dirty="0"/>
              <a:t>Hazel Woodcock and Jon Chard</a:t>
            </a:r>
          </a:p>
        </p:txBody>
      </p:sp>
      <p:sp>
        <p:nvSpPr>
          <p:cNvPr id="3" name="Content Placeholder 2"/>
          <p:cNvSpPr>
            <a:spLocks noGrp="1"/>
          </p:cNvSpPr>
          <p:nvPr>
            <p:ph idx="1"/>
          </p:nvPr>
        </p:nvSpPr>
        <p:spPr/>
        <p:txBody>
          <a:bodyPr>
            <a:normAutofit/>
          </a:bodyPr>
          <a:lstStyle/>
          <a:p>
            <a:pPr marL="385763" indent="-385763" algn="just">
              <a:buFont typeface="+mj-lt"/>
              <a:buAutoNum type="arabicPeriod"/>
            </a:pPr>
            <a:r>
              <a:rPr lang="en-US" dirty="0"/>
              <a:t>Our highest priority is to satisfy the customer through </a:t>
            </a:r>
            <a:r>
              <a:rPr lang="en-US" b="1" dirty="0"/>
              <a:t>early</a:t>
            </a:r>
            <a:r>
              <a:rPr lang="en-US" dirty="0"/>
              <a:t> and </a:t>
            </a:r>
            <a:r>
              <a:rPr lang="en-US" b="1" dirty="0"/>
              <a:t>regular</a:t>
            </a:r>
            <a:r>
              <a:rPr lang="en-US" dirty="0"/>
              <a:t> delivery of </a:t>
            </a:r>
            <a:r>
              <a:rPr lang="en-US" b="1" dirty="0">
                <a:solidFill>
                  <a:srgbClr val="FF0000"/>
                </a:solidFill>
              </a:rPr>
              <a:t>demonstrable capability</a:t>
            </a:r>
            <a:r>
              <a:rPr lang="en-US" dirty="0">
                <a:solidFill>
                  <a:srgbClr val="FF0000"/>
                </a:solidFill>
              </a:rPr>
              <a:t>.</a:t>
            </a:r>
            <a:endParaRPr lang="en-US" dirty="0"/>
          </a:p>
          <a:p>
            <a:pPr marL="385763" indent="-385763" algn="just">
              <a:buFont typeface="+mj-lt"/>
              <a:buAutoNum type="arabicPeriod"/>
            </a:pPr>
            <a:r>
              <a:rPr lang="en-US" dirty="0"/>
              <a:t>Welcome </a:t>
            </a:r>
            <a:r>
              <a:rPr lang="en-US" b="1" dirty="0">
                <a:solidFill>
                  <a:srgbClr val="FF0000"/>
                </a:solidFill>
              </a:rPr>
              <a:t>managed</a:t>
            </a:r>
            <a:r>
              <a:rPr lang="en-US" b="1" dirty="0"/>
              <a:t> change to requirements</a:t>
            </a:r>
            <a:r>
              <a:rPr lang="en-US" dirty="0"/>
              <a:t>, even late in development. Agile processes harness change for the customer’s </a:t>
            </a:r>
            <a:r>
              <a:rPr lang="en-US" b="1" dirty="0"/>
              <a:t>competitive advantage</a:t>
            </a:r>
            <a:r>
              <a:rPr lang="en-US" dirty="0"/>
              <a:t>.</a:t>
            </a:r>
          </a:p>
          <a:p>
            <a:pPr marL="385763" indent="-385763" algn="just">
              <a:buFont typeface="+mj-lt"/>
              <a:buAutoNum type="arabicPeriod"/>
            </a:pPr>
            <a:r>
              <a:rPr lang="en-US" b="1" dirty="0"/>
              <a:t>Deliver</a:t>
            </a:r>
            <a:r>
              <a:rPr lang="en-US" dirty="0"/>
              <a:t> </a:t>
            </a:r>
            <a:r>
              <a:rPr lang="en-US" b="1" dirty="0">
                <a:solidFill>
                  <a:srgbClr val="FF0000"/>
                </a:solidFill>
              </a:rPr>
              <a:t>actual or modeled functionality</a:t>
            </a:r>
            <a:r>
              <a:rPr lang="en-US" b="1" dirty="0"/>
              <a:t> frequently</a:t>
            </a:r>
            <a:r>
              <a:rPr lang="en-US" dirty="0"/>
              <a:t>, from a couple of weeks upwards, with a preference to the </a:t>
            </a:r>
            <a:r>
              <a:rPr lang="en-US" b="1" dirty="0"/>
              <a:t>shorter timescale</a:t>
            </a:r>
            <a:r>
              <a:rPr lang="en-US" dirty="0"/>
              <a:t>.</a:t>
            </a:r>
          </a:p>
          <a:p>
            <a:pPr marL="385763" indent="-385763" algn="just">
              <a:buFont typeface="+mj-lt"/>
              <a:buAutoNum type="arabicPeriod"/>
            </a:pPr>
            <a:r>
              <a:rPr lang="en-US" dirty="0"/>
              <a:t>Business people and the project team must </a:t>
            </a:r>
            <a:r>
              <a:rPr lang="en-US" b="1" dirty="0"/>
              <a:t>work together </a:t>
            </a:r>
            <a:r>
              <a:rPr lang="en-US" b="1" dirty="0">
                <a:solidFill>
                  <a:srgbClr val="FF0000"/>
                </a:solidFill>
              </a:rPr>
              <a:t>daily</a:t>
            </a:r>
            <a:r>
              <a:rPr lang="en-US" dirty="0">
                <a:solidFill>
                  <a:srgbClr val="FF0000"/>
                </a:solidFill>
              </a:rPr>
              <a:t> </a:t>
            </a:r>
            <a:r>
              <a:rPr lang="en-US" dirty="0"/>
              <a:t>throughout the project.</a:t>
            </a:r>
          </a:p>
        </p:txBody>
      </p:sp>
      <p:sp>
        <p:nvSpPr>
          <p:cNvPr id="4" name="TextBox 3"/>
          <p:cNvSpPr txBox="1"/>
          <p:nvPr/>
        </p:nvSpPr>
        <p:spPr>
          <a:xfrm>
            <a:off x="8508874" y="6176963"/>
            <a:ext cx="1825371" cy="300082"/>
          </a:xfrm>
          <a:prstGeom prst="rect">
            <a:avLst/>
          </a:prstGeom>
          <a:noFill/>
        </p:spPr>
        <p:txBody>
          <a:bodyPr wrap="none" rtlCol="0">
            <a:spAutoFit/>
          </a:bodyPr>
          <a:lstStyle/>
          <a:p>
            <a:r>
              <a:rPr lang="en-US" sz="1350" dirty="0">
                <a:hlinkClick r:id="rId2"/>
              </a:rPr>
              <a:t>https://ibm.co/2evNYft</a:t>
            </a:r>
            <a:endParaRPr lang="fr-FR" sz="1350" dirty="0"/>
          </a:p>
        </p:txBody>
      </p:sp>
      <p:sp>
        <p:nvSpPr>
          <p:cNvPr id="5" name="TextBox 4"/>
          <p:cNvSpPr txBox="1"/>
          <p:nvPr/>
        </p:nvSpPr>
        <p:spPr>
          <a:xfrm>
            <a:off x="10168974" y="365126"/>
            <a:ext cx="330540" cy="784830"/>
          </a:xfrm>
          <a:prstGeom prst="rect">
            <a:avLst/>
          </a:prstGeom>
          <a:noFill/>
        </p:spPr>
        <p:txBody>
          <a:bodyPr wrap="none" rtlCol="0">
            <a:spAutoFit/>
          </a:bodyPr>
          <a:lstStyle/>
          <a:p>
            <a:r>
              <a:rPr lang="fr-FR" sz="4500" dirty="0"/>
              <a:t>I</a:t>
            </a:r>
          </a:p>
        </p:txBody>
      </p:sp>
    </p:spTree>
    <p:extLst>
      <p:ext uri="{BB962C8B-B14F-4D97-AF65-F5344CB8AC3E}">
        <p14:creationId xmlns:p14="http://schemas.microsoft.com/office/powerpoint/2010/main" val="190945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Agile Systems Engineering Manifesto</a:t>
            </a:r>
            <a:br>
              <a:rPr lang="en-US" dirty="0"/>
            </a:br>
            <a:r>
              <a:rPr lang="en-US" sz="2100" dirty="0"/>
              <a:t>Hazel Woodcock and Jon Chard</a:t>
            </a:r>
          </a:p>
        </p:txBody>
      </p:sp>
      <p:sp>
        <p:nvSpPr>
          <p:cNvPr id="3" name="Content Placeholder 2"/>
          <p:cNvSpPr>
            <a:spLocks noGrp="1"/>
          </p:cNvSpPr>
          <p:nvPr>
            <p:ph idx="1"/>
          </p:nvPr>
        </p:nvSpPr>
        <p:spPr/>
        <p:txBody>
          <a:bodyPr>
            <a:normAutofit/>
          </a:bodyPr>
          <a:lstStyle/>
          <a:p>
            <a:pPr marL="385763" indent="-385763" algn="just">
              <a:buFont typeface="+mj-lt"/>
              <a:buAutoNum type="arabicPeriod" startAt="5"/>
            </a:pPr>
            <a:r>
              <a:rPr lang="en-US" dirty="0"/>
              <a:t>Build projects around </a:t>
            </a:r>
            <a:r>
              <a:rPr lang="en-US" b="1" dirty="0"/>
              <a:t>motivated individuals</a:t>
            </a:r>
            <a:r>
              <a:rPr lang="en-US" dirty="0"/>
              <a:t>. Give them the </a:t>
            </a:r>
            <a:r>
              <a:rPr lang="en-US" b="1" dirty="0"/>
              <a:t>environment and support they need</a:t>
            </a:r>
            <a:r>
              <a:rPr lang="en-US" dirty="0"/>
              <a:t>, and trust them to get the job done.</a:t>
            </a:r>
          </a:p>
          <a:p>
            <a:pPr marL="385763" indent="-385763" algn="just">
              <a:buFont typeface="+mj-lt"/>
              <a:buAutoNum type="arabicPeriod" startAt="5"/>
            </a:pPr>
            <a:r>
              <a:rPr lang="en-US" dirty="0"/>
              <a:t>Use the </a:t>
            </a:r>
            <a:r>
              <a:rPr lang="en-US" b="1" dirty="0"/>
              <a:t>most efficient and effective method for conveying information</a:t>
            </a:r>
            <a:r>
              <a:rPr lang="en-US" dirty="0"/>
              <a:t> to and within a development team, from face-to-face to social business tools and </a:t>
            </a:r>
            <a:r>
              <a:rPr lang="en-US" b="1" dirty="0">
                <a:solidFill>
                  <a:srgbClr val="FF0000"/>
                </a:solidFill>
              </a:rPr>
              <a:t>collaborative design tools</a:t>
            </a:r>
            <a:r>
              <a:rPr lang="en-US" dirty="0"/>
              <a:t>.</a:t>
            </a:r>
          </a:p>
          <a:p>
            <a:pPr marL="385763" indent="-385763" algn="just">
              <a:buClr>
                <a:schemeClr val="tx1"/>
              </a:buClr>
              <a:buFont typeface="+mj-lt"/>
              <a:buAutoNum type="arabicPeriod" startAt="5"/>
            </a:pPr>
            <a:r>
              <a:rPr lang="en-US" b="1" dirty="0">
                <a:solidFill>
                  <a:srgbClr val="FF0000"/>
                </a:solidFill>
              </a:rPr>
              <a:t>Demonstrable capability </a:t>
            </a:r>
            <a:r>
              <a:rPr lang="en-US" dirty="0"/>
              <a:t>is the primary </a:t>
            </a:r>
            <a:r>
              <a:rPr lang="en-US" b="1" dirty="0"/>
              <a:t>measure of progress</a:t>
            </a:r>
            <a:r>
              <a:rPr lang="en-US" dirty="0"/>
              <a:t>.</a:t>
            </a:r>
          </a:p>
          <a:p>
            <a:pPr marL="385763" indent="-385763" algn="just">
              <a:buFont typeface="+mj-lt"/>
              <a:buAutoNum type="arabicPeriod" startAt="5"/>
            </a:pPr>
            <a:r>
              <a:rPr lang="en-US" dirty="0"/>
              <a:t>Agile processes promote </a:t>
            </a:r>
            <a:r>
              <a:rPr lang="en-US" b="1" dirty="0"/>
              <a:t>sustainable development</a:t>
            </a:r>
            <a:r>
              <a:rPr lang="en-US" dirty="0"/>
              <a:t>. The sponsors, project team, and users should be able to </a:t>
            </a:r>
            <a:r>
              <a:rPr lang="en-US" b="1" dirty="0"/>
              <a:t>maintain a constant pace indefinitely</a:t>
            </a:r>
            <a:r>
              <a:rPr lang="en-US" dirty="0"/>
              <a:t>.</a:t>
            </a:r>
          </a:p>
        </p:txBody>
      </p:sp>
      <p:sp>
        <p:nvSpPr>
          <p:cNvPr id="5" name="TextBox 4"/>
          <p:cNvSpPr txBox="1"/>
          <p:nvPr/>
        </p:nvSpPr>
        <p:spPr>
          <a:xfrm>
            <a:off x="10039350" y="365126"/>
            <a:ext cx="476412" cy="784830"/>
          </a:xfrm>
          <a:prstGeom prst="rect">
            <a:avLst/>
          </a:prstGeom>
          <a:noFill/>
        </p:spPr>
        <p:txBody>
          <a:bodyPr wrap="none" rtlCol="0">
            <a:spAutoFit/>
          </a:bodyPr>
          <a:lstStyle/>
          <a:p>
            <a:r>
              <a:rPr lang="fr-FR" sz="4500" dirty="0"/>
              <a:t>II</a:t>
            </a:r>
          </a:p>
        </p:txBody>
      </p:sp>
      <p:sp>
        <p:nvSpPr>
          <p:cNvPr id="6" name="TextBox 5"/>
          <p:cNvSpPr txBox="1"/>
          <p:nvPr/>
        </p:nvSpPr>
        <p:spPr>
          <a:xfrm>
            <a:off x="8508874" y="6176963"/>
            <a:ext cx="1825371" cy="300082"/>
          </a:xfrm>
          <a:prstGeom prst="rect">
            <a:avLst/>
          </a:prstGeom>
          <a:noFill/>
        </p:spPr>
        <p:txBody>
          <a:bodyPr wrap="none" rtlCol="0">
            <a:spAutoFit/>
          </a:bodyPr>
          <a:lstStyle/>
          <a:p>
            <a:r>
              <a:rPr lang="en-US" sz="1350" dirty="0">
                <a:hlinkClick r:id="rId2"/>
              </a:rPr>
              <a:t>https://ibm.co/2evNYft</a:t>
            </a:r>
            <a:endParaRPr lang="fr-FR" sz="1350" dirty="0"/>
          </a:p>
        </p:txBody>
      </p:sp>
    </p:spTree>
    <p:extLst>
      <p:ext uri="{BB962C8B-B14F-4D97-AF65-F5344CB8AC3E}">
        <p14:creationId xmlns:p14="http://schemas.microsoft.com/office/powerpoint/2010/main" val="1687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Agile Systems Engineering Manifesto</a:t>
            </a:r>
            <a:br>
              <a:rPr lang="en-US" dirty="0"/>
            </a:br>
            <a:r>
              <a:rPr lang="en-US" sz="2100" dirty="0"/>
              <a:t>Hazel Woodcock and Jon Chard</a:t>
            </a:r>
          </a:p>
        </p:txBody>
      </p:sp>
      <p:sp>
        <p:nvSpPr>
          <p:cNvPr id="3" name="Content Placeholder 2"/>
          <p:cNvSpPr>
            <a:spLocks noGrp="1"/>
          </p:cNvSpPr>
          <p:nvPr>
            <p:ph idx="1"/>
          </p:nvPr>
        </p:nvSpPr>
        <p:spPr/>
        <p:txBody>
          <a:bodyPr>
            <a:normAutofit/>
          </a:bodyPr>
          <a:lstStyle/>
          <a:p>
            <a:pPr marL="385763" indent="-385763" algn="just">
              <a:buClr>
                <a:schemeClr val="tx1"/>
              </a:buClr>
              <a:buFont typeface="+mj-lt"/>
              <a:buAutoNum type="arabicPeriod" startAt="9"/>
            </a:pPr>
            <a:r>
              <a:rPr lang="en-US" b="1" dirty="0">
                <a:solidFill>
                  <a:srgbClr val="FF0000"/>
                </a:solidFill>
              </a:rPr>
              <a:t>Continuous</a:t>
            </a:r>
            <a:r>
              <a:rPr lang="en-US" dirty="0">
                <a:solidFill>
                  <a:srgbClr val="FF0000"/>
                </a:solidFill>
              </a:rPr>
              <a:t> </a:t>
            </a:r>
            <a:r>
              <a:rPr lang="en-US" dirty="0"/>
              <a:t>attention to </a:t>
            </a:r>
            <a:r>
              <a:rPr lang="en-US" b="1" dirty="0"/>
              <a:t>technical excellence </a:t>
            </a:r>
            <a:r>
              <a:rPr lang="en-US" dirty="0"/>
              <a:t>and </a:t>
            </a:r>
            <a:r>
              <a:rPr lang="en-US" b="1" dirty="0"/>
              <a:t>good design </a:t>
            </a:r>
            <a:r>
              <a:rPr lang="en-US" dirty="0"/>
              <a:t>enhances agility.</a:t>
            </a:r>
          </a:p>
          <a:p>
            <a:pPr marL="385763" indent="-385763" algn="just">
              <a:buClr>
                <a:schemeClr val="tx1"/>
              </a:buClr>
              <a:buFont typeface="+mj-lt"/>
              <a:buAutoNum type="arabicPeriod" startAt="9"/>
            </a:pPr>
            <a:r>
              <a:rPr lang="en-US" b="1" dirty="0">
                <a:solidFill>
                  <a:srgbClr val="FF0000"/>
                </a:solidFill>
              </a:rPr>
              <a:t>Simplicity</a:t>
            </a:r>
            <a:r>
              <a:rPr lang="en-US" dirty="0">
                <a:solidFill>
                  <a:srgbClr val="FF0000"/>
                </a:solidFill>
              </a:rPr>
              <a:t> </a:t>
            </a:r>
            <a:r>
              <a:rPr lang="en-US" dirty="0"/>
              <a:t>– the art of maximizing the amount of work not done – is </a:t>
            </a:r>
            <a:r>
              <a:rPr lang="en-US" b="1" dirty="0"/>
              <a:t>essential</a:t>
            </a:r>
            <a:r>
              <a:rPr lang="en-US" dirty="0"/>
              <a:t>.</a:t>
            </a:r>
          </a:p>
          <a:p>
            <a:pPr marL="385763" indent="-385763" algn="just">
              <a:buFont typeface="+mj-lt"/>
              <a:buAutoNum type="arabicPeriod" startAt="9"/>
            </a:pPr>
            <a:r>
              <a:rPr lang="en-US" dirty="0"/>
              <a:t>The </a:t>
            </a:r>
            <a:r>
              <a:rPr lang="en-US" b="1" dirty="0"/>
              <a:t>best</a:t>
            </a:r>
            <a:r>
              <a:rPr lang="en-US" dirty="0"/>
              <a:t> architectures, requirements, and designs emerge from </a:t>
            </a:r>
            <a:r>
              <a:rPr lang="en-US" b="1" dirty="0"/>
              <a:t>self-organizing teams</a:t>
            </a:r>
            <a:r>
              <a:rPr lang="en-US" dirty="0"/>
              <a:t>.</a:t>
            </a:r>
          </a:p>
          <a:p>
            <a:pPr marL="385763" indent="-385763" algn="just">
              <a:buFont typeface="+mj-lt"/>
              <a:buAutoNum type="arabicPeriod" startAt="9"/>
            </a:pPr>
            <a:r>
              <a:rPr lang="en-US" dirty="0"/>
              <a:t>At </a:t>
            </a:r>
            <a:r>
              <a:rPr lang="en-US" b="1" dirty="0">
                <a:solidFill>
                  <a:srgbClr val="FF0000"/>
                </a:solidFill>
              </a:rPr>
              <a:t>regular intervals</a:t>
            </a:r>
            <a:r>
              <a:rPr lang="en-US" dirty="0"/>
              <a:t>, the </a:t>
            </a:r>
            <a:r>
              <a:rPr lang="en-US" b="1" dirty="0"/>
              <a:t>team reflects </a:t>
            </a:r>
            <a:r>
              <a:rPr lang="en-US" dirty="0"/>
              <a:t>on how to become more effective, then </a:t>
            </a:r>
            <a:r>
              <a:rPr lang="en-US" b="1" dirty="0"/>
              <a:t>tunes and adjusts its behavior accordingly</a:t>
            </a:r>
            <a:r>
              <a:rPr lang="en-US" dirty="0"/>
              <a:t>.</a:t>
            </a:r>
          </a:p>
        </p:txBody>
      </p:sp>
      <p:sp>
        <p:nvSpPr>
          <p:cNvPr id="5" name="TextBox 4"/>
          <p:cNvSpPr txBox="1"/>
          <p:nvPr/>
        </p:nvSpPr>
        <p:spPr>
          <a:xfrm>
            <a:off x="10039350" y="365126"/>
            <a:ext cx="622286" cy="784830"/>
          </a:xfrm>
          <a:prstGeom prst="rect">
            <a:avLst/>
          </a:prstGeom>
          <a:noFill/>
        </p:spPr>
        <p:txBody>
          <a:bodyPr wrap="none" rtlCol="0">
            <a:spAutoFit/>
          </a:bodyPr>
          <a:lstStyle/>
          <a:p>
            <a:r>
              <a:rPr lang="fr-FR" sz="4500" dirty="0"/>
              <a:t>III</a:t>
            </a:r>
          </a:p>
        </p:txBody>
      </p:sp>
      <p:sp>
        <p:nvSpPr>
          <p:cNvPr id="6" name="TextBox 5"/>
          <p:cNvSpPr txBox="1"/>
          <p:nvPr/>
        </p:nvSpPr>
        <p:spPr>
          <a:xfrm>
            <a:off x="8508874" y="6176963"/>
            <a:ext cx="1825371" cy="300082"/>
          </a:xfrm>
          <a:prstGeom prst="rect">
            <a:avLst/>
          </a:prstGeom>
          <a:noFill/>
        </p:spPr>
        <p:txBody>
          <a:bodyPr wrap="none" rtlCol="0">
            <a:spAutoFit/>
          </a:bodyPr>
          <a:lstStyle/>
          <a:p>
            <a:r>
              <a:rPr lang="en-US" sz="1350" dirty="0">
                <a:hlinkClick r:id="rId2"/>
              </a:rPr>
              <a:t>https://ibm.co/2evNYft</a:t>
            </a:r>
            <a:endParaRPr lang="fr-FR" sz="1350" dirty="0"/>
          </a:p>
        </p:txBody>
      </p:sp>
    </p:spTree>
    <p:extLst>
      <p:ext uri="{BB962C8B-B14F-4D97-AF65-F5344CB8AC3E}">
        <p14:creationId xmlns:p14="http://schemas.microsoft.com/office/powerpoint/2010/main" val="204005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re_Sw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969" y="257219"/>
            <a:ext cx="6512065" cy="6343565"/>
          </a:xfrm>
          <a:prstGeom prst="rect">
            <a:avLst/>
          </a:prstGeom>
        </p:spPr>
      </p:pic>
      <p:sp>
        <p:nvSpPr>
          <p:cNvPr id="2" name="Slide Number Placeholder 1"/>
          <p:cNvSpPr>
            <a:spLocks noGrp="1"/>
          </p:cNvSpPr>
          <p:nvPr>
            <p:ph type="sldNum" sz="quarter" idx="12"/>
          </p:nvPr>
        </p:nvSpPr>
        <p:spPr/>
        <p:txBody>
          <a:bodyPr/>
          <a:lstStyle/>
          <a:p>
            <a:fld id="{D0E0221A-A8BA-1246-B58A-33A2A9ED2207}" type="slidenum">
              <a:rPr lang="en-US" smtClean="0"/>
              <a:t>38</a:t>
            </a:fld>
            <a:endParaRPr lang="en-US"/>
          </a:p>
        </p:txBody>
      </p:sp>
    </p:spTree>
    <p:extLst>
      <p:ext uri="{BB962C8B-B14F-4D97-AF65-F5344CB8AC3E}">
        <p14:creationId xmlns:p14="http://schemas.microsoft.com/office/powerpoint/2010/main" val="824742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270-0FAC-72CC-9466-243A2D8C0AEE}"/>
              </a:ext>
            </a:extLst>
          </p:cNvPr>
          <p:cNvSpPr>
            <a:spLocks noGrp="1"/>
          </p:cNvSpPr>
          <p:nvPr>
            <p:ph type="title"/>
          </p:nvPr>
        </p:nvSpPr>
        <p:spPr>
          <a:xfrm>
            <a:off x="640080" y="325369"/>
            <a:ext cx="6286812" cy="1956841"/>
          </a:xfrm>
        </p:spPr>
        <p:txBody>
          <a:bodyPr vert="horz" lIns="91440" tIns="45720" rIns="91440" bIns="45720" rtlCol="0" anchor="b">
            <a:normAutofit fontScale="90000"/>
          </a:bodyPr>
          <a:lstStyle/>
          <a:p>
            <a:r>
              <a:rPr lang="fr-FR" sz="5400"/>
              <a:t>L’environnement global évolue sans cesse</a:t>
            </a:r>
          </a:p>
        </p:txBody>
      </p:sp>
      <p:sp>
        <p:nvSpPr>
          <p:cNvPr id="6" name="TextBox 5">
            <a:extLst>
              <a:ext uri="{FF2B5EF4-FFF2-40B4-BE49-F238E27FC236}">
                <a16:creationId xmlns:a16="http://schemas.microsoft.com/office/drawing/2014/main" id="{88FEC8DC-521B-3CBE-57AB-DF8B616C9A8F}"/>
              </a:ext>
            </a:extLst>
          </p:cNvPr>
          <p:cNvSpPr txBox="1"/>
          <p:nvPr/>
        </p:nvSpPr>
        <p:spPr>
          <a:xfrm>
            <a:off x="640080" y="2605282"/>
            <a:ext cx="6286813" cy="3733184"/>
          </a:xfrm>
          <a:prstGeom prst="rect">
            <a:avLst/>
          </a:prstGeom>
        </p:spPr>
        <p:txBody>
          <a:bodyPr vert="horz" lIns="91440" tIns="45720" rIns="91440" bIns="45720" rtlCol="0">
            <a:normAutofit fontScale="92500" lnSpcReduction="20000"/>
          </a:bodyPr>
          <a:lstStyle/>
          <a:p>
            <a:pPr>
              <a:lnSpc>
                <a:spcPct val="90000"/>
              </a:lnSpc>
              <a:spcAft>
                <a:spcPts val="600"/>
              </a:spcAft>
            </a:pPr>
            <a:endParaRPr lang="fr-FR"/>
          </a:p>
          <a:p>
            <a:pPr>
              <a:lnSpc>
                <a:spcPct val="90000"/>
              </a:lnSpc>
              <a:spcAft>
                <a:spcPts val="600"/>
              </a:spcAft>
            </a:pPr>
            <a:r>
              <a:rPr lang="fr-FR"/>
              <a:t>Le changement s’accélère</a:t>
            </a:r>
          </a:p>
          <a:p>
            <a:pPr indent="-228600">
              <a:lnSpc>
                <a:spcPct val="90000"/>
              </a:lnSpc>
              <a:spcAft>
                <a:spcPts val="600"/>
              </a:spcAft>
              <a:buFont typeface="Arial" panose="020B0604020202020204" pitchFamily="34" charset="0"/>
              <a:buChar char="•"/>
            </a:pPr>
            <a:r>
              <a:rPr lang="fr-FR"/>
              <a:t>avancées technologiques</a:t>
            </a:r>
          </a:p>
          <a:p>
            <a:pPr indent="-228600">
              <a:lnSpc>
                <a:spcPct val="90000"/>
              </a:lnSpc>
              <a:spcAft>
                <a:spcPts val="600"/>
              </a:spcAft>
              <a:buFont typeface="Arial" panose="020B0604020202020204" pitchFamily="34" charset="0"/>
              <a:buChar char="•"/>
            </a:pPr>
            <a:r>
              <a:rPr lang="fr-FR"/>
              <a:t>découvertes scientifiques</a:t>
            </a:r>
          </a:p>
          <a:p>
            <a:pPr>
              <a:lnSpc>
                <a:spcPct val="90000"/>
              </a:lnSpc>
              <a:spcAft>
                <a:spcPts val="600"/>
              </a:spcAft>
            </a:pPr>
            <a:endParaRPr lang="fr-FR"/>
          </a:p>
          <a:p>
            <a:pPr>
              <a:lnSpc>
                <a:spcPct val="90000"/>
              </a:lnSpc>
              <a:spcAft>
                <a:spcPts val="600"/>
              </a:spcAft>
            </a:pPr>
            <a:r>
              <a:rPr lang="fr-FR"/>
              <a:t>Le monde est : </a:t>
            </a:r>
          </a:p>
          <a:p>
            <a:pPr indent="-228600">
              <a:lnSpc>
                <a:spcPct val="90000"/>
              </a:lnSpc>
              <a:spcAft>
                <a:spcPts val="600"/>
              </a:spcAft>
              <a:buFont typeface="Arial" panose="020B0604020202020204" pitchFamily="34" charset="0"/>
              <a:buChar char="•"/>
            </a:pPr>
            <a:r>
              <a:rPr lang="fr-FR"/>
              <a:t>très interconnecté</a:t>
            </a:r>
          </a:p>
          <a:p>
            <a:pPr indent="-228600">
              <a:lnSpc>
                <a:spcPct val="90000"/>
              </a:lnSpc>
              <a:spcAft>
                <a:spcPts val="600"/>
              </a:spcAft>
              <a:buFont typeface="Arial" panose="020B0604020202020204" pitchFamily="34" charset="0"/>
              <a:buChar char="•"/>
            </a:pPr>
            <a:r>
              <a:rPr lang="fr-FR"/>
              <a:t>l’information circule à la vitesse de la lumière</a:t>
            </a:r>
          </a:p>
          <a:p>
            <a:pPr indent="-228600">
              <a:lnSpc>
                <a:spcPct val="90000"/>
              </a:lnSpc>
              <a:spcAft>
                <a:spcPts val="600"/>
              </a:spcAft>
              <a:buFont typeface="Arial" panose="020B0604020202020204" pitchFamily="34" charset="0"/>
              <a:buChar char="•"/>
            </a:pPr>
            <a:r>
              <a:rPr lang="fr-FR"/>
              <a:t>les entreprises sont en concurrence sur le marché mondial</a:t>
            </a:r>
          </a:p>
          <a:p>
            <a:pPr>
              <a:lnSpc>
                <a:spcPct val="90000"/>
              </a:lnSpc>
              <a:spcAft>
                <a:spcPts val="600"/>
              </a:spcAft>
            </a:pPr>
            <a:endParaRPr lang="fr-FR"/>
          </a:p>
          <a:p>
            <a:pPr>
              <a:lnSpc>
                <a:spcPct val="90000"/>
              </a:lnSpc>
              <a:spcAft>
                <a:spcPts val="600"/>
              </a:spcAft>
            </a:pPr>
            <a:r>
              <a:rPr lang="fr-FR"/>
              <a:t>Poids lourd sur :</a:t>
            </a:r>
          </a:p>
          <a:p>
            <a:pPr marL="285750" indent="-285750">
              <a:lnSpc>
                <a:spcPct val="90000"/>
              </a:lnSpc>
              <a:spcAft>
                <a:spcPts val="600"/>
              </a:spcAft>
              <a:buFont typeface="Arial" panose="020B0604020202020204" pitchFamily="34" charset="0"/>
              <a:buChar char="•"/>
            </a:pPr>
            <a:r>
              <a:rPr lang="fr-FR"/>
              <a:t>l’environnement global</a:t>
            </a:r>
          </a:p>
          <a:p>
            <a:pPr marL="285750" indent="-285750">
              <a:lnSpc>
                <a:spcPct val="90000"/>
              </a:lnSpc>
              <a:spcAft>
                <a:spcPts val="600"/>
              </a:spcAft>
              <a:buFont typeface="Arial" panose="020B0604020202020204" pitchFamily="34" charset="0"/>
              <a:buChar char="•"/>
            </a:pPr>
            <a:r>
              <a:rPr lang="fr-FR"/>
              <a:t>les ressources naturelles</a:t>
            </a:r>
          </a:p>
          <a:p>
            <a:pPr marL="285750" indent="-285750">
              <a:lnSpc>
                <a:spcPct val="90000"/>
              </a:lnSpc>
              <a:spcAft>
                <a:spcPts val="600"/>
              </a:spcAft>
              <a:buFont typeface="Arial" panose="020B0604020202020204" pitchFamily="34" charset="0"/>
              <a:buChar char="•"/>
            </a:pPr>
            <a:r>
              <a:rPr lang="fr-FR"/>
              <a:t>la société</a:t>
            </a:r>
          </a:p>
        </p:txBody>
      </p:sp>
      <p:pic>
        <p:nvPicPr>
          <p:cNvPr id="5" name="Picture 4" descr="A digital globe">
            <a:extLst>
              <a:ext uri="{FF2B5EF4-FFF2-40B4-BE49-F238E27FC236}">
                <a16:creationId xmlns:a16="http://schemas.microsoft.com/office/drawing/2014/main" id="{22967053-7D33-986A-F96D-563D4E57B89A}"/>
              </a:ext>
            </a:extLst>
          </p:cNvPr>
          <p:cNvPicPr>
            <a:picLocks noChangeAspect="1"/>
          </p:cNvPicPr>
          <p:nvPr/>
        </p:nvPicPr>
        <p:blipFill rotWithShape="1">
          <a:blip r:embed="rId2"/>
          <a:srcRect l="7340" r="49501"/>
          <a:stretch/>
        </p:blipFill>
        <p:spPr>
          <a:xfrm>
            <a:off x="6926893" y="0"/>
            <a:ext cx="526205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1164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5D01-D833-7275-0A03-3A566F1497F8}"/>
              </a:ext>
            </a:extLst>
          </p:cNvPr>
          <p:cNvSpPr>
            <a:spLocks noGrp="1"/>
          </p:cNvSpPr>
          <p:nvPr>
            <p:ph type="title"/>
          </p:nvPr>
        </p:nvSpPr>
        <p:spPr>
          <a:xfrm>
            <a:off x="838200" y="365125"/>
            <a:ext cx="4582886" cy="2753632"/>
          </a:xfrm>
        </p:spPr>
        <p:txBody>
          <a:bodyPr>
            <a:normAutofit fontScale="90000"/>
          </a:bodyPr>
          <a:lstStyle/>
          <a:p>
            <a:r>
              <a:rPr lang="en-GB" b="1" i="0">
                <a:solidFill>
                  <a:srgbClr val="000000"/>
                </a:solidFill>
                <a:effectLst/>
                <a:latin typeface="Poppins" pitchFamily="2" charset="77"/>
              </a:rPr>
              <a:t>Influencing Factors for Systems Solutions</a:t>
            </a:r>
            <a:br>
              <a:rPr lang="en-GB" b="1" i="0">
                <a:solidFill>
                  <a:srgbClr val="000000"/>
                </a:solidFill>
                <a:effectLst/>
                <a:latin typeface="Poppins" pitchFamily="2" charset="77"/>
              </a:rPr>
            </a:br>
            <a:endParaRPr lang="en-FR"/>
          </a:p>
        </p:txBody>
      </p:sp>
      <p:pic>
        <p:nvPicPr>
          <p:cNvPr id="4" name="Picture 3">
            <a:extLst>
              <a:ext uri="{FF2B5EF4-FFF2-40B4-BE49-F238E27FC236}">
                <a16:creationId xmlns:a16="http://schemas.microsoft.com/office/drawing/2014/main" id="{DED0FBAC-9F33-8A10-D06B-3AFCC308F4C3}"/>
              </a:ext>
            </a:extLst>
          </p:cNvPr>
          <p:cNvPicPr>
            <a:picLocks noChangeAspect="1"/>
          </p:cNvPicPr>
          <p:nvPr/>
        </p:nvPicPr>
        <p:blipFill>
          <a:blip r:embed="rId2"/>
          <a:stretch>
            <a:fillRect/>
          </a:stretch>
        </p:blipFill>
        <p:spPr>
          <a:xfrm>
            <a:off x="5396598" y="0"/>
            <a:ext cx="6795402" cy="6858000"/>
          </a:xfrm>
          <a:prstGeom prst="rect">
            <a:avLst/>
          </a:prstGeom>
        </p:spPr>
      </p:pic>
      <p:sp>
        <p:nvSpPr>
          <p:cNvPr id="5" name="TextBox 4">
            <a:extLst>
              <a:ext uri="{FF2B5EF4-FFF2-40B4-BE49-F238E27FC236}">
                <a16:creationId xmlns:a16="http://schemas.microsoft.com/office/drawing/2014/main" id="{E32B7C52-7EDB-807B-A634-412322076FAC}"/>
              </a:ext>
            </a:extLst>
          </p:cNvPr>
          <p:cNvSpPr txBox="1"/>
          <p:nvPr/>
        </p:nvSpPr>
        <p:spPr>
          <a:xfrm>
            <a:off x="110837" y="6492875"/>
            <a:ext cx="3205018" cy="261610"/>
          </a:xfrm>
          <a:prstGeom prst="rect">
            <a:avLst/>
          </a:prstGeom>
          <a:noFill/>
        </p:spPr>
        <p:txBody>
          <a:bodyPr wrap="square">
            <a:spAutoFit/>
          </a:bodyPr>
          <a:lstStyle/>
          <a:p>
            <a:r>
              <a:rPr lang="en-FR" sz="1100" dirty="0">
                <a:hlinkClick r:id="rId3"/>
              </a:rPr>
              <a:t>https://www.incose.org/publications/se-vision-2035</a:t>
            </a:r>
            <a:r>
              <a:rPr lang="en-FR" sz="1100" dirty="0"/>
              <a:t> </a:t>
            </a:r>
          </a:p>
        </p:txBody>
      </p:sp>
    </p:spTree>
    <p:extLst>
      <p:ext uri="{BB962C8B-B14F-4D97-AF65-F5344CB8AC3E}">
        <p14:creationId xmlns:p14="http://schemas.microsoft.com/office/powerpoint/2010/main" val="125977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red sign with white figures and text&#10;&#10;Description automatically generated">
            <a:extLst>
              <a:ext uri="{FF2B5EF4-FFF2-40B4-BE49-F238E27FC236}">
                <a16:creationId xmlns:a16="http://schemas.microsoft.com/office/drawing/2014/main" id="{2F4E77DF-1E75-813D-7952-D2F45E318502}"/>
              </a:ext>
            </a:extLst>
          </p:cNvPr>
          <p:cNvPicPr>
            <a:picLocks noChangeAspect="1"/>
          </p:cNvPicPr>
          <p:nvPr/>
        </p:nvPicPr>
        <p:blipFill>
          <a:blip r:embed="rId2"/>
          <a:stretch>
            <a:fillRect/>
          </a:stretch>
        </p:blipFill>
        <p:spPr>
          <a:xfrm>
            <a:off x="1381371" y="1241743"/>
            <a:ext cx="1080000" cy="1080000"/>
          </a:xfrm>
          <a:prstGeom prst="rect">
            <a:avLst/>
          </a:prstGeom>
        </p:spPr>
      </p:pic>
      <p:pic>
        <p:nvPicPr>
          <p:cNvPr id="53" name="Content Placeholder 52" descr="A yellow background with a bowl of hot soup&#10;&#10;Description automatically generated">
            <a:extLst>
              <a:ext uri="{FF2B5EF4-FFF2-40B4-BE49-F238E27FC236}">
                <a16:creationId xmlns:a16="http://schemas.microsoft.com/office/drawing/2014/main" id="{E0DFF52C-9B66-DC9A-EDB4-4A221D6B0C33}"/>
              </a:ext>
            </a:extLst>
          </p:cNvPr>
          <p:cNvPicPr>
            <a:picLocks noGrp="1" noChangeAspect="1"/>
          </p:cNvPicPr>
          <p:nvPr>
            <p:ph idx="1"/>
          </p:nvPr>
        </p:nvPicPr>
        <p:blipFill>
          <a:blip r:embed="rId3"/>
          <a:stretch>
            <a:fillRect/>
          </a:stretch>
        </p:blipFill>
        <p:spPr>
          <a:xfrm>
            <a:off x="2575806" y="1241743"/>
            <a:ext cx="1080000" cy="1080000"/>
          </a:xfrm>
        </p:spPr>
      </p:pic>
      <p:pic>
        <p:nvPicPr>
          <p:cNvPr id="55" name="Picture 54" descr="A green square with white text and a heart and pulse&#10;&#10;Description automatically generated">
            <a:extLst>
              <a:ext uri="{FF2B5EF4-FFF2-40B4-BE49-F238E27FC236}">
                <a16:creationId xmlns:a16="http://schemas.microsoft.com/office/drawing/2014/main" id="{3ACAE233-A63A-BC19-3E35-57FA416D5EB8}"/>
              </a:ext>
            </a:extLst>
          </p:cNvPr>
          <p:cNvPicPr>
            <a:picLocks noChangeAspect="1"/>
          </p:cNvPicPr>
          <p:nvPr/>
        </p:nvPicPr>
        <p:blipFill>
          <a:blip r:embed="rId4"/>
          <a:stretch>
            <a:fillRect/>
          </a:stretch>
        </p:blipFill>
        <p:spPr>
          <a:xfrm>
            <a:off x="3770241" y="1241743"/>
            <a:ext cx="1080000" cy="1080000"/>
          </a:xfrm>
          <a:prstGeom prst="rect">
            <a:avLst/>
          </a:prstGeom>
        </p:spPr>
      </p:pic>
      <p:pic>
        <p:nvPicPr>
          <p:cNvPr id="57" name="Picture 56" descr="A red background with a book and a pencil&#10;&#10;Description automatically generated">
            <a:extLst>
              <a:ext uri="{FF2B5EF4-FFF2-40B4-BE49-F238E27FC236}">
                <a16:creationId xmlns:a16="http://schemas.microsoft.com/office/drawing/2014/main" id="{16F27999-8FB8-876A-8338-E2F65C96EEDA}"/>
              </a:ext>
            </a:extLst>
          </p:cNvPr>
          <p:cNvPicPr>
            <a:picLocks noChangeAspect="1"/>
          </p:cNvPicPr>
          <p:nvPr/>
        </p:nvPicPr>
        <p:blipFill>
          <a:blip r:embed="rId5"/>
          <a:stretch>
            <a:fillRect/>
          </a:stretch>
        </p:blipFill>
        <p:spPr>
          <a:xfrm>
            <a:off x="4964676" y="1241743"/>
            <a:ext cx="1080000" cy="1080000"/>
          </a:xfrm>
          <a:prstGeom prst="rect">
            <a:avLst/>
          </a:prstGeom>
        </p:spPr>
      </p:pic>
      <p:pic>
        <p:nvPicPr>
          <p:cNvPr id="59" name="Picture 58" descr="A red square with white text and a symbol&#10;&#10;Description automatically generated">
            <a:extLst>
              <a:ext uri="{FF2B5EF4-FFF2-40B4-BE49-F238E27FC236}">
                <a16:creationId xmlns:a16="http://schemas.microsoft.com/office/drawing/2014/main" id="{BC4FCC6A-A882-C41B-61EA-7F57FF4CCFF8}"/>
              </a:ext>
            </a:extLst>
          </p:cNvPr>
          <p:cNvPicPr>
            <a:picLocks noChangeAspect="1"/>
          </p:cNvPicPr>
          <p:nvPr/>
        </p:nvPicPr>
        <p:blipFill>
          <a:blip r:embed="rId6"/>
          <a:stretch>
            <a:fillRect/>
          </a:stretch>
        </p:blipFill>
        <p:spPr>
          <a:xfrm>
            <a:off x="6159111" y="1241743"/>
            <a:ext cx="1080000" cy="1080000"/>
          </a:xfrm>
          <a:prstGeom prst="rect">
            <a:avLst/>
          </a:prstGeom>
        </p:spPr>
      </p:pic>
      <p:pic>
        <p:nvPicPr>
          <p:cNvPr id="61" name="Picture 60" descr="A blue background with a white sign and a blue water drop&#10;&#10;Description automatically generated with medium confidence">
            <a:extLst>
              <a:ext uri="{FF2B5EF4-FFF2-40B4-BE49-F238E27FC236}">
                <a16:creationId xmlns:a16="http://schemas.microsoft.com/office/drawing/2014/main" id="{FD5F6D8C-E799-9240-ECF4-F49E3882D2BF}"/>
              </a:ext>
            </a:extLst>
          </p:cNvPr>
          <p:cNvPicPr>
            <a:picLocks noChangeAspect="1"/>
          </p:cNvPicPr>
          <p:nvPr/>
        </p:nvPicPr>
        <p:blipFill>
          <a:blip r:embed="rId7"/>
          <a:stretch>
            <a:fillRect/>
          </a:stretch>
        </p:blipFill>
        <p:spPr>
          <a:xfrm>
            <a:off x="212650" y="2399836"/>
            <a:ext cx="1080000" cy="1080000"/>
          </a:xfrm>
          <a:prstGeom prst="rect">
            <a:avLst/>
          </a:prstGeom>
        </p:spPr>
      </p:pic>
      <p:pic>
        <p:nvPicPr>
          <p:cNvPr id="63" name="Picture 62" descr="A yellow background with a white circle with a light on it&#10;&#10;Description automatically generated">
            <a:extLst>
              <a:ext uri="{FF2B5EF4-FFF2-40B4-BE49-F238E27FC236}">
                <a16:creationId xmlns:a16="http://schemas.microsoft.com/office/drawing/2014/main" id="{32A6B1B6-7270-88A7-D84C-B9328606DE40}"/>
              </a:ext>
            </a:extLst>
          </p:cNvPr>
          <p:cNvPicPr>
            <a:picLocks noChangeAspect="1"/>
          </p:cNvPicPr>
          <p:nvPr/>
        </p:nvPicPr>
        <p:blipFill>
          <a:blip r:embed="rId8"/>
          <a:stretch>
            <a:fillRect/>
          </a:stretch>
        </p:blipFill>
        <p:spPr>
          <a:xfrm>
            <a:off x="1401942" y="2399836"/>
            <a:ext cx="1080000" cy="1080000"/>
          </a:xfrm>
          <a:prstGeom prst="rect">
            <a:avLst/>
          </a:prstGeom>
        </p:spPr>
      </p:pic>
      <p:pic>
        <p:nvPicPr>
          <p:cNvPr id="65" name="Picture 64">
            <a:extLst>
              <a:ext uri="{FF2B5EF4-FFF2-40B4-BE49-F238E27FC236}">
                <a16:creationId xmlns:a16="http://schemas.microsoft.com/office/drawing/2014/main" id="{6FD431A0-0C0C-F127-C6F8-E6D1EC104E5C}"/>
              </a:ext>
            </a:extLst>
          </p:cNvPr>
          <p:cNvPicPr>
            <a:picLocks noChangeAspect="1"/>
          </p:cNvPicPr>
          <p:nvPr/>
        </p:nvPicPr>
        <p:blipFill>
          <a:blip r:embed="rId9"/>
          <a:stretch>
            <a:fillRect/>
          </a:stretch>
        </p:blipFill>
        <p:spPr>
          <a:xfrm>
            <a:off x="2591234" y="2399836"/>
            <a:ext cx="1080000" cy="1080000"/>
          </a:xfrm>
          <a:prstGeom prst="rect">
            <a:avLst/>
          </a:prstGeom>
        </p:spPr>
      </p:pic>
      <p:pic>
        <p:nvPicPr>
          <p:cNvPr id="67" name="Picture 66" descr="A logo for industry innovation and infrastructure&#10;&#10;Description automatically generated">
            <a:extLst>
              <a:ext uri="{FF2B5EF4-FFF2-40B4-BE49-F238E27FC236}">
                <a16:creationId xmlns:a16="http://schemas.microsoft.com/office/drawing/2014/main" id="{095EADD8-741B-9382-327F-E7B55F42EB97}"/>
              </a:ext>
            </a:extLst>
          </p:cNvPr>
          <p:cNvPicPr>
            <a:picLocks noChangeAspect="1"/>
          </p:cNvPicPr>
          <p:nvPr/>
        </p:nvPicPr>
        <p:blipFill>
          <a:blip r:embed="rId10"/>
          <a:stretch>
            <a:fillRect/>
          </a:stretch>
        </p:blipFill>
        <p:spPr>
          <a:xfrm>
            <a:off x="3780526" y="2399836"/>
            <a:ext cx="1080000" cy="1080000"/>
          </a:xfrm>
          <a:prstGeom prst="rect">
            <a:avLst/>
          </a:prstGeom>
        </p:spPr>
      </p:pic>
      <p:pic>
        <p:nvPicPr>
          <p:cNvPr id="69" name="Picture 68" descr="A pink background with white text and white arrows&#10;&#10;Description automatically generated">
            <a:extLst>
              <a:ext uri="{FF2B5EF4-FFF2-40B4-BE49-F238E27FC236}">
                <a16:creationId xmlns:a16="http://schemas.microsoft.com/office/drawing/2014/main" id="{5EA35202-9050-D580-AC3A-D122035909A6}"/>
              </a:ext>
            </a:extLst>
          </p:cNvPr>
          <p:cNvPicPr>
            <a:picLocks noChangeAspect="1"/>
          </p:cNvPicPr>
          <p:nvPr/>
        </p:nvPicPr>
        <p:blipFill>
          <a:blip r:embed="rId11"/>
          <a:stretch>
            <a:fillRect/>
          </a:stretch>
        </p:blipFill>
        <p:spPr>
          <a:xfrm>
            <a:off x="4969818" y="2399836"/>
            <a:ext cx="1080000" cy="1080000"/>
          </a:xfrm>
          <a:prstGeom prst="rect">
            <a:avLst/>
          </a:prstGeom>
        </p:spPr>
      </p:pic>
      <p:pic>
        <p:nvPicPr>
          <p:cNvPr id="71" name="Picture 70" descr="A white and orange cityscape with white text&#10;&#10;Description automatically generated">
            <a:extLst>
              <a:ext uri="{FF2B5EF4-FFF2-40B4-BE49-F238E27FC236}">
                <a16:creationId xmlns:a16="http://schemas.microsoft.com/office/drawing/2014/main" id="{9D94F668-5DC6-767C-709E-549DAA38A39C}"/>
              </a:ext>
            </a:extLst>
          </p:cNvPr>
          <p:cNvPicPr>
            <a:picLocks noChangeAspect="1"/>
          </p:cNvPicPr>
          <p:nvPr/>
        </p:nvPicPr>
        <p:blipFill>
          <a:blip r:embed="rId12"/>
          <a:stretch>
            <a:fillRect/>
          </a:stretch>
        </p:blipFill>
        <p:spPr>
          <a:xfrm>
            <a:off x="6159111" y="2399836"/>
            <a:ext cx="1080000" cy="1080000"/>
          </a:xfrm>
          <a:prstGeom prst="rect">
            <a:avLst/>
          </a:prstGeom>
        </p:spPr>
      </p:pic>
      <p:pic>
        <p:nvPicPr>
          <p:cNvPr id="73" name="Picture 72" descr="A yellow rectangular sign with white text&#10;&#10;Description automatically generated">
            <a:extLst>
              <a:ext uri="{FF2B5EF4-FFF2-40B4-BE49-F238E27FC236}">
                <a16:creationId xmlns:a16="http://schemas.microsoft.com/office/drawing/2014/main" id="{F6DEFDBF-1C34-8168-5F18-8AF1312E2A55}"/>
              </a:ext>
            </a:extLst>
          </p:cNvPr>
          <p:cNvPicPr>
            <a:picLocks noChangeAspect="1"/>
          </p:cNvPicPr>
          <p:nvPr/>
        </p:nvPicPr>
        <p:blipFill>
          <a:blip r:embed="rId13"/>
          <a:stretch>
            <a:fillRect/>
          </a:stretch>
        </p:blipFill>
        <p:spPr>
          <a:xfrm>
            <a:off x="212650" y="3557929"/>
            <a:ext cx="1080000" cy="1080000"/>
          </a:xfrm>
          <a:prstGeom prst="rect">
            <a:avLst/>
          </a:prstGeom>
        </p:spPr>
      </p:pic>
      <p:pic>
        <p:nvPicPr>
          <p:cNvPr id="75" name="Picture 74" descr="A green and white symbol with a globe and text&#10;&#10;Description automatically generated">
            <a:extLst>
              <a:ext uri="{FF2B5EF4-FFF2-40B4-BE49-F238E27FC236}">
                <a16:creationId xmlns:a16="http://schemas.microsoft.com/office/drawing/2014/main" id="{C9E151C2-6190-21A4-1E8C-2260E7D3C386}"/>
              </a:ext>
            </a:extLst>
          </p:cNvPr>
          <p:cNvPicPr>
            <a:picLocks noChangeAspect="1"/>
          </p:cNvPicPr>
          <p:nvPr/>
        </p:nvPicPr>
        <p:blipFill>
          <a:blip r:embed="rId14"/>
          <a:stretch>
            <a:fillRect/>
          </a:stretch>
        </p:blipFill>
        <p:spPr>
          <a:xfrm>
            <a:off x="1404351" y="3557929"/>
            <a:ext cx="1080000" cy="1080000"/>
          </a:xfrm>
          <a:prstGeom prst="rect">
            <a:avLst/>
          </a:prstGeom>
        </p:spPr>
      </p:pic>
      <p:pic>
        <p:nvPicPr>
          <p:cNvPr id="77" name="Picture 76" descr="A blue square with white text and a fish and waves&#10;&#10;Description automatically generated">
            <a:extLst>
              <a:ext uri="{FF2B5EF4-FFF2-40B4-BE49-F238E27FC236}">
                <a16:creationId xmlns:a16="http://schemas.microsoft.com/office/drawing/2014/main" id="{BCFFAA51-8AF7-5E1A-A8E7-FC1B179910B3}"/>
              </a:ext>
            </a:extLst>
          </p:cNvPr>
          <p:cNvPicPr>
            <a:picLocks noChangeAspect="1"/>
          </p:cNvPicPr>
          <p:nvPr/>
        </p:nvPicPr>
        <p:blipFill>
          <a:blip r:embed="rId15"/>
          <a:stretch>
            <a:fillRect/>
          </a:stretch>
        </p:blipFill>
        <p:spPr>
          <a:xfrm>
            <a:off x="2596052" y="3557929"/>
            <a:ext cx="1080000" cy="1080000"/>
          </a:xfrm>
          <a:prstGeom prst="rect">
            <a:avLst/>
          </a:prstGeom>
        </p:spPr>
      </p:pic>
      <p:pic>
        <p:nvPicPr>
          <p:cNvPr id="79" name="Picture 78" descr="A green square with white text and a tree and birds&#10;&#10;Description automatically generated">
            <a:extLst>
              <a:ext uri="{FF2B5EF4-FFF2-40B4-BE49-F238E27FC236}">
                <a16:creationId xmlns:a16="http://schemas.microsoft.com/office/drawing/2014/main" id="{5B7537EB-C2B1-081B-742C-3F3DFA864F07}"/>
              </a:ext>
            </a:extLst>
          </p:cNvPr>
          <p:cNvPicPr>
            <a:picLocks noChangeAspect="1"/>
          </p:cNvPicPr>
          <p:nvPr/>
        </p:nvPicPr>
        <p:blipFill>
          <a:blip r:embed="rId16"/>
          <a:stretch>
            <a:fillRect/>
          </a:stretch>
        </p:blipFill>
        <p:spPr>
          <a:xfrm>
            <a:off x="3787753" y="3557929"/>
            <a:ext cx="1080000" cy="1080000"/>
          </a:xfrm>
          <a:prstGeom prst="rect">
            <a:avLst/>
          </a:prstGeom>
        </p:spPr>
      </p:pic>
      <p:pic>
        <p:nvPicPr>
          <p:cNvPr id="81" name="Picture 80" descr="A bird with a branch on a mallet&#10;&#10;Description automatically generated">
            <a:extLst>
              <a:ext uri="{FF2B5EF4-FFF2-40B4-BE49-F238E27FC236}">
                <a16:creationId xmlns:a16="http://schemas.microsoft.com/office/drawing/2014/main" id="{B3A5BDB8-49D0-462D-FBF3-5C28E07E6F49}"/>
              </a:ext>
            </a:extLst>
          </p:cNvPr>
          <p:cNvPicPr>
            <a:picLocks noChangeAspect="1"/>
          </p:cNvPicPr>
          <p:nvPr/>
        </p:nvPicPr>
        <p:blipFill>
          <a:blip r:embed="rId17"/>
          <a:stretch>
            <a:fillRect/>
          </a:stretch>
        </p:blipFill>
        <p:spPr>
          <a:xfrm>
            <a:off x="4979454" y="3557929"/>
            <a:ext cx="1080000" cy="1080000"/>
          </a:xfrm>
          <a:prstGeom prst="rect">
            <a:avLst/>
          </a:prstGeom>
        </p:spPr>
      </p:pic>
      <p:pic>
        <p:nvPicPr>
          <p:cNvPr id="83" name="Picture 82">
            <a:extLst>
              <a:ext uri="{FF2B5EF4-FFF2-40B4-BE49-F238E27FC236}">
                <a16:creationId xmlns:a16="http://schemas.microsoft.com/office/drawing/2014/main" id="{C3BF7799-7F7B-0D2F-0791-34C8E1DB7BB2}"/>
              </a:ext>
            </a:extLst>
          </p:cNvPr>
          <p:cNvPicPr>
            <a:picLocks noChangeAspect="1"/>
          </p:cNvPicPr>
          <p:nvPr/>
        </p:nvPicPr>
        <p:blipFill>
          <a:blip r:embed="rId18"/>
          <a:stretch>
            <a:fillRect/>
          </a:stretch>
        </p:blipFill>
        <p:spPr>
          <a:xfrm>
            <a:off x="6171154" y="3557929"/>
            <a:ext cx="1080000" cy="1080000"/>
          </a:xfrm>
          <a:prstGeom prst="rect">
            <a:avLst/>
          </a:prstGeom>
        </p:spPr>
      </p:pic>
      <p:pic>
        <p:nvPicPr>
          <p:cNvPr id="84" name="Picture 83">
            <a:extLst>
              <a:ext uri="{FF2B5EF4-FFF2-40B4-BE49-F238E27FC236}">
                <a16:creationId xmlns:a16="http://schemas.microsoft.com/office/drawing/2014/main" id="{2A5BC73A-F93C-83AD-CD13-6054549C50E6}"/>
              </a:ext>
            </a:extLst>
          </p:cNvPr>
          <p:cNvPicPr>
            <a:picLocks noChangeAspect="1"/>
          </p:cNvPicPr>
          <p:nvPr/>
        </p:nvPicPr>
        <p:blipFill>
          <a:blip r:embed="rId19"/>
          <a:stretch>
            <a:fillRect/>
          </a:stretch>
        </p:blipFill>
        <p:spPr>
          <a:xfrm>
            <a:off x="186936" y="1463143"/>
            <a:ext cx="1080000" cy="637200"/>
          </a:xfrm>
          <a:prstGeom prst="rect">
            <a:avLst/>
          </a:prstGeom>
        </p:spPr>
      </p:pic>
      <p:sp>
        <p:nvSpPr>
          <p:cNvPr id="86" name="TextBox 85">
            <a:extLst>
              <a:ext uri="{FF2B5EF4-FFF2-40B4-BE49-F238E27FC236}">
                <a16:creationId xmlns:a16="http://schemas.microsoft.com/office/drawing/2014/main" id="{A2693F09-65A3-D50D-69DB-A8505DA304FA}"/>
              </a:ext>
            </a:extLst>
          </p:cNvPr>
          <p:cNvSpPr txBox="1"/>
          <p:nvPr/>
        </p:nvSpPr>
        <p:spPr>
          <a:xfrm>
            <a:off x="5512158" y="4637928"/>
            <a:ext cx="1738996" cy="261610"/>
          </a:xfrm>
          <a:prstGeom prst="rect">
            <a:avLst/>
          </a:prstGeom>
          <a:noFill/>
        </p:spPr>
        <p:txBody>
          <a:bodyPr wrap="square">
            <a:spAutoFit/>
          </a:bodyPr>
          <a:lstStyle/>
          <a:p>
            <a:r>
              <a:rPr lang="en-GB" sz="1100">
                <a:solidFill>
                  <a:srgbClr val="141413"/>
                </a:solidFill>
                <a:effectLst/>
                <a:latin typeface="Helvetica" pitchFamily="2" charset="0"/>
                <a:hlinkClick r:id="rId20"/>
              </a:rPr>
              <a:t>https://sdgs.un.org/goals</a:t>
            </a:r>
            <a:r>
              <a:rPr lang="en-GB" sz="1100">
                <a:solidFill>
                  <a:srgbClr val="141413"/>
                </a:solidFill>
                <a:effectLst/>
                <a:latin typeface="Helvetica" pitchFamily="2" charset="0"/>
              </a:rPr>
              <a:t> </a:t>
            </a:r>
          </a:p>
        </p:txBody>
      </p:sp>
      <p:grpSp>
        <p:nvGrpSpPr>
          <p:cNvPr id="93" name="Group 92">
            <a:extLst>
              <a:ext uri="{FF2B5EF4-FFF2-40B4-BE49-F238E27FC236}">
                <a16:creationId xmlns:a16="http://schemas.microsoft.com/office/drawing/2014/main" id="{EFB37EF3-5D83-5CBC-7863-D95585AD847C}"/>
              </a:ext>
            </a:extLst>
          </p:cNvPr>
          <p:cNvGrpSpPr/>
          <p:nvPr/>
        </p:nvGrpSpPr>
        <p:grpSpPr>
          <a:xfrm>
            <a:off x="7525165" y="1732559"/>
            <a:ext cx="4541619" cy="5013639"/>
            <a:chOff x="135607" y="1765567"/>
            <a:chExt cx="4541619" cy="5013639"/>
          </a:xfrm>
        </p:grpSpPr>
        <p:sp>
          <p:nvSpPr>
            <p:cNvPr id="89" name="TextBox 88">
              <a:extLst>
                <a:ext uri="{FF2B5EF4-FFF2-40B4-BE49-F238E27FC236}">
                  <a16:creationId xmlns:a16="http://schemas.microsoft.com/office/drawing/2014/main" id="{B910F183-DC02-8F70-2D1F-67D31329F044}"/>
                </a:ext>
              </a:extLst>
            </p:cNvPr>
            <p:cNvSpPr txBox="1"/>
            <p:nvPr/>
          </p:nvSpPr>
          <p:spPr>
            <a:xfrm>
              <a:off x="135607" y="6132875"/>
              <a:ext cx="3792437" cy="646331"/>
            </a:xfrm>
            <a:prstGeom prst="rect">
              <a:avLst/>
            </a:prstGeom>
            <a:noFill/>
          </p:spPr>
          <p:txBody>
            <a:bodyPr wrap="square">
              <a:spAutoFit/>
            </a:bodyPr>
            <a:lstStyle/>
            <a:p>
              <a:r>
                <a:rPr lang="en-FR" sz="1200" b="1"/>
                <a:t>Rapport 2023 </a:t>
              </a:r>
            </a:p>
            <a:p>
              <a:r>
                <a:rPr lang="en-FR" sz="1200">
                  <a:hlinkClick r:id="rId21"/>
                </a:rPr>
                <a:t>https://unstats.un.org/sdgs/report/2023/The-Sustainable-Development-Goals-Report-2023_French.pdf</a:t>
              </a:r>
              <a:endParaRPr lang="en-FR" sz="1200"/>
            </a:p>
          </p:txBody>
        </p:sp>
        <p:pic>
          <p:nvPicPr>
            <p:cNvPr id="90" name="Picture 89">
              <a:extLst>
                <a:ext uri="{FF2B5EF4-FFF2-40B4-BE49-F238E27FC236}">
                  <a16:creationId xmlns:a16="http://schemas.microsoft.com/office/drawing/2014/main" id="{5F95C8BB-539B-6421-CB32-C29F4F8E6467}"/>
                </a:ext>
              </a:extLst>
            </p:cNvPr>
            <p:cNvPicPr>
              <a:picLocks noChangeAspect="1"/>
            </p:cNvPicPr>
            <p:nvPr/>
          </p:nvPicPr>
          <p:blipFill>
            <a:blip r:embed="rId22"/>
            <a:stretch>
              <a:fillRect/>
            </a:stretch>
          </p:blipFill>
          <p:spPr>
            <a:xfrm>
              <a:off x="144681" y="2736690"/>
              <a:ext cx="4470825" cy="3396186"/>
            </a:xfrm>
            <a:prstGeom prst="rect">
              <a:avLst/>
            </a:prstGeom>
          </p:spPr>
        </p:pic>
        <p:sp>
          <p:nvSpPr>
            <p:cNvPr id="92" name="TextBox 91">
              <a:extLst>
                <a:ext uri="{FF2B5EF4-FFF2-40B4-BE49-F238E27FC236}">
                  <a16:creationId xmlns:a16="http://schemas.microsoft.com/office/drawing/2014/main" id="{C6F34E9F-1A8A-C767-637D-4097359F8659}"/>
                </a:ext>
              </a:extLst>
            </p:cNvPr>
            <p:cNvSpPr txBox="1"/>
            <p:nvPr/>
          </p:nvSpPr>
          <p:spPr>
            <a:xfrm>
              <a:off x="135607" y="1765567"/>
              <a:ext cx="4541619" cy="523220"/>
            </a:xfrm>
            <a:prstGeom prst="rect">
              <a:avLst/>
            </a:prstGeom>
            <a:noFill/>
          </p:spPr>
          <p:txBody>
            <a:bodyPr wrap="square">
              <a:spAutoFit/>
            </a:bodyPr>
            <a:lstStyle/>
            <a:p>
              <a:r>
                <a:rPr lang="fr-FR" sz="1400" b="1"/>
                <a:t>Les dernières données et évaluations mondiales</a:t>
              </a:r>
              <a:r>
                <a:rPr lang="fr-FR" sz="1400"/>
                <a:t> des organismes responsables brossent</a:t>
              </a:r>
              <a:r>
                <a:rPr lang="fr-FR" sz="1400" b="1"/>
                <a:t> un tableau préoccupant</a:t>
              </a:r>
              <a:r>
                <a:rPr lang="fr-FR" sz="1400"/>
                <a:t>.</a:t>
              </a:r>
            </a:p>
          </p:txBody>
        </p:sp>
      </p:grpSp>
      <p:sp>
        <p:nvSpPr>
          <p:cNvPr id="95" name="TextBox 94">
            <a:extLst>
              <a:ext uri="{FF2B5EF4-FFF2-40B4-BE49-F238E27FC236}">
                <a16:creationId xmlns:a16="http://schemas.microsoft.com/office/drawing/2014/main" id="{3FF2BE6E-00EA-F16A-03DB-94CB36EE5753}"/>
              </a:ext>
            </a:extLst>
          </p:cNvPr>
          <p:cNvSpPr txBox="1"/>
          <p:nvPr/>
        </p:nvSpPr>
        <p:spPr>
          <a:xfrm>
            <a:off x="300263" y="4899538"/>
            <a:ext cx="6741941" cy="1200329"/>
          </a:xfrm>
          <a:prstGeom prst="rect">
            <a:avLst/>
          </a:prstGeom>
          <a:noFill/>
        </p:spPr>
        <p:txBody>
          <a:bodyPr wrap="square">
            <a:spAutoFit/>
          </a:bodyPr>
          <a:lstStyle/>
          <a:p>
            <a:pPr algn="ctr"/>
            <a:r>
              <a:rPr lang="en-GB" sz="3600">
                <a:solidFill>
                  <a:srgbClr val="141413"/>
                </a:solidFill>
                <a:effectLst/>
                <a:latin typeface="Helvetica" pitchFamily="2" charset="0"/>
              </a:rPr>
              <a:t>United Nations </a:t>
            </a:r>
          </a:p>
          <a:p>
            <a:pPr algn="ctr"/>
            <a:r>
              <a:rPr lang="en-GB" sz="3600">
                <a:solidFill>
                  <a:srgbClr val="141413"/>
                </a:solidFill>
                <a:effectLst/>
                <a:latin typeface="Helvetica" pitchFamily="2" charset="0"/>
              </a:rPr>
              <a:t>Sustainable Development Goals</a:t>
            </a:r>
            <a:endParaRPr lang="en-FR" sz="3600"/>
          </a:p>
        </p:txBody>
      </p:sp>
      <p:sp>
        <p:nvSpPr>
          <p:cNvPr id="97" name="TextBox 96">
            <a:extLst>
              <a:ext uri="{FF2B5EF4-FFF2-40B4-BE49-F238E27FC236}">
                <a16:creationId xmlns:a16="http://schemas.microsoft.com/office/drawing/2014/main" id="{A779DAF7-40C5-59D5-AFDE-F6C01EB1BEB8}"/>
              </a:ext>
            </a:extLst>
          </p:cNvPr>
          <p:cNvSpPr txBox="1"/>
          <p:nvPr/>
        </p:nvSpPr>
        <p:spPr>
          <a:xfrm>
            <a:off x="283510" y="275251"/>
            <a:ext cx="6098146" cy="707886"/>
          </a:xfrm>
          <a:prstGeom prst="rect">
            <a:avLst/>
          </a:prstGeom>
          <a:noFill/>
        </p:spPr>
        <p:txBody>
          <a:bodyPr wrap="square">
            <a:spAutoFit/>
          </a:bodyPr>
          <a:lstStyle/>
          <a:p>
            <a:pPr algn="l"/>
            <a:r>
              <a:rPr lang="en-GB" sz="4000" i="0">
                <a:effectLst/>
              </a:rPr>
              <a:t>Human and Societal Needs</a:t>
            </a:r>
          </a:p>
        </p:txBody>
      </p:sp>
    </p:spTree>
    <p:extLst>
      <p:ext uri="{BB962C8B-B14F-4D97-AF65-F5344CB8AC3E}">
        <p14:creationId xmlns:p14="http://schemas.microsoft.com/office/powerpoint/2010/main" val="12300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21F859-1F59-5922-58E9-B7AE0CA0362A}"/>
              </a:ext>
            </a:extLst>
          </p:cNvPr>
          <p:cNvSpPr>
            <a:spLocks noGrp="1"/>
          </p:cNvSpPr>
          <p:nvPr>
            <p:ph type="sldNum" sz="quarter" idx="12"/>
          </p:nvPr>
        </p:nvSpPr>
        <p:spPr/>
        <p:txBody>
          <a:bodyPr/>
          <a:lstStyle/>
          <a:p>
            <a:fld id="{D0E0221A-A8BA-1246-B58A-33A2A9ED2207}" type="slidenum">
              <a:rPr lang="en-US" smtClean="0"/>
              <a:t>7</a:t>
            </a:fld>
            <a:endParaRPr lang="en-US"/>
          </a:p>
        </p:txBody>
      </p:sp>
      <p:sp>
        <p:nvSpPr>
          <p:cNvPr id="5" name="Title 1">
            <a:extLst>
              <a:ext uri="{FF2B5EF4-FFF2-40B4-BE49-F238E27FC236}">
                <a16:creationId xmlns:a16="http://schemas.microsoft.com/office/drawing/2014/main" id="{CC379248-6FCA-935B-D68B-D0A3BB778115}"/>
              </a:ext>
            </a:extLst>
          </p:cNvPr>
          <p:cNvSpPr txBox="1">
            <a:spLocks/>
          </p:cNvSpPr>
          <p:nvPr/>
        </p:nvSpPr>
        <p:spPr>
          <a:xfrm>
            <a:off x="6629235" y="1455320"/>
            <a:ext cx="44359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FR" dirty="0"/>
              <a:t>MEGATRENDS</a:t>
            </a:r>
          </a:p>
        </p:txBody>
      </p:sp>
      <p:pic>
        <p:nvPicPr>
          <p:cNvPr id="7" name="Picture 6">
            <a:extLst>
              <a:ext uri="{FF2B5EF4-FFF2-40B4-BE49-F238E27FC236}">
                <a16:creationId xmlns:a16="http://schemas.microsoft.com/office/drawing/2014/main" id="{4FF13A61-A324-14CC-417C-BFF1645735CF}"/>
              </a:ext>
            </a:extLst>
          </p:cNvPr>
          <p:cNvPicPr>
            <a:picLocks noChangeAspect="1"/>
          </p:cNvPicPr>
          <p:nvPr/>
        </p:nvPicPr>
        <p:blipFill>
          <a:blip r:embed="rId2"/>
          <a:stretch>
            <a:fillRect/>
          </a:stretch>
        </p:blipFill>
        <p:spPr>
          <a:xfrm>
            <a:off x="233053" y="403974"/>
            <a:ext cx="6721928" cy="2914338"/>
          </a:xfrm>
          <a:prstGeom prst="rect">
            <a:avLst/>
          </a:prstGeom>
        </p:spPr>
      </p:pic>
      <p:pic>
        <p:nvPicPr>
          <p:cNvPr id="8" name="Picture 7">
            <a:extLst>
              <a:ext uri="{FF2B5EF4-FFF2-40B4-BE49-F238E27FC236}">
                <a16:creationId xmlns:a16="http://schemas.microsoft.com/office/drawing/2014/main" id="{D043143F-391E-ED75-FF5C-AEDA04CDADF0}"/>
              </a:ext>
            </a:extLst>
          </p:cNvPr>
          <p:cNvPicPr>
            <a:picLocks noChangeAspect="1"/>
          </p:cNvPicPr>
          <p:nvPr/>
        </p:nvPicPr>
        <p:blipFill>
          <a:blip r:embed="rId3"/>
          <a:stretch>
            <a:fillRect/>
          </a:stretch>
        </p:blipFill>
        <p:spPr>
          <a:xfrm>
            <a:off x="5814125" y="3429000"/>
            <a:ext cx="6066147" cy="2637099"/>
          </a:xfrm>
          <a:prstGeom prst="rect">
            <a:avLst/>
          </a:prstGeom>
        </p:spPr>
      </p:pic>
      <p:sp>
        <p:nvSpPr>
          <p:cNvPr id="10" name="TextBox 9">
            <a:extLst>
              <a:ext uri="{FF2B5EF4-FFF2-40B4-BE49-F238E27FC236}">
                <a16:creationId xmlns:a16="http://schemas.microsoft.com/office/drawing/2014/main" id="{A006EBD3-EF99-09ED-3EA3-0A8FA4638C81}"/>
              </a:ext>
            </a:extLst>
          </p:cNvPr>
          <p:cNvSpPr txBox="1"/>
          <p:nvPr/>
        </p:nvSpPr>
        <p:spPr>
          <a:xfrm>
            <a:off x="110837" y="6492875"/>
            <a:ext cx="3205018" cy="261610"/>
          </a:xfrm>
          <a:prstGeom prst="rect">
            <a:avLst/>
          </a:prstGeom>
          <a:noFill/>
        </p:spPr>
        <p:txBody>
          <a:bodyPr wrap="square">
            <a:spAutoFit/>
          </a:bodyPr>
          <a:lstStyle/>
          <a:p>
            <a:r>
              <a:rPr lang="en-FR" sz="1100" dirty="0">
                <a:hlinkClick r:id="rId4"/>
              </a:rPr>
              <a:t>https://www.incose.org/publications/se-vision-2035</a:t>
            </a:r>
            <a:r>
              <a:rPr lang="en-FR" sz="1100" dirty="0"/>
              <a:t> </a:t>
            </a:r>
          </a:p>
        </p:txBody>
      </p:sp>
    </p:spTree>
    <p:extLst>
      <p:ext uri="{BB962C8B-B14F-4D97-AF65-F5344CB8AC3E}">
        <p14:creationId xmlns:p14="http://schemas.microsoft.com/office/powerpoint/2010/main" val="251968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AEE5-85BB-CF35-ABDF-88272B029C2C}"/>
              </a:ext>
            </a:extLst>
          </p:cNvPr>
          <p:cNvSpPr>
            <a:spLocks noGrp="1"/>
          </p:cNvSpPr>
          <p:nvPr>
            <p:ph type="title"/>
          </p:nvPr>
        </p:nvSpPr>
        <p:spPr/>
        <p:txBody>
          <a:bodyPr/>
          <a:lstStyle/>
          <a:p>
            <a:r>
              <a:rPr lang="en-FR" dirty="0"/>
              <a:t>Technology trends</a:t>
            </a:r>
          </a:p>
        </p:txBody>
      </p:sp>
      <p:sp>
        <p:nvSpPr>
          <p:cNvPr id="3" name="Content Placeholder 2">
            <a:extLst>
              <a:ext uri="{FF2B5EF4-FFF2-40B4-BE49-F238E27FC236}">
                <a16:creationId xmlns:a16="http://schemas.microsoft.com/office/drawing/2014/main" id="{04209964-4096-9CFB-3A0B-B492A22DCC21}"/>
              </a:ext>
            </a:extLst>
          </p:cNvPr>
          <p:cNvSpPr>
            <a:spLocks noGrp="1"/>
          </p:cNvSpPr>
          <p:nvPr>
            <p:ph idx="1"/>
          </p:nvPr>
        </p:nvSpPr>
        <p:spPr/>
        <p:txBody>
          <a:bodyPr>
            <a:normAutofit fontScale="92500" lnSpcReduction="20000"/>
          </a:bodyPr>
          <a:lstStyle/>
          <a:p>
            <a:r>
              <a:rPr lang="en-GB" b="0" i="0" dirty="0">
                <a:solidFill>
                  <a:srgbClr val="000000"/>
                </a:solidFill>
                <a:effectLst/>
                <a:latin typeface="Poppins" pitchFamily="2" charset="77"/>
              </a:rPr>
              <a:t>Advances in Materials &amp; Manufacturing</a:t>
            </a:r>
          </a:p>
          <a:p>
            <a:r>
              <a:rPr lang="en-GB" b="1" i="0" dirty="0">
                <a:effectLst/>
                <a:latin typeface="Poppins" pitchFamily="2" charset="77"/>
              </a:rPr>
              <a:t>Advanced </a:t>
            </a:r>
            <a:r>
              <a:rPr lang="en-GB" b="1" i="0" dirty="0" err="1">
                <a:effectLst/>
                <a:latin typeface="Poppins" pitchFamily="2" charset="77"/>
              </a:rPr>
              <a:t>Modeling</a:t>
            </a:r>
            <a:r>
              <a:rPr lang="en-GB" b="1" i="0" dirty="0">
                <a:effectLst/>
                <a:latin typeface="Poppins" pitchFamily="2" charset="77"/>
              </a:rPr>
              <a:t> &amp; Simulation</a:t>
            </a:r>
          </a:p>
          <a:p>
            <a:r>
              <a:rPr lang="en-GB" b="0" i="0" dirty="0">
                <a:effectLst/>
                <a:latin typeface="Poppins" pitchFamily="2" charset="77"/>
              </a:rPr>
              <a:t>Autonomy &amp; Artificial Intelligence (AI)</a:t>
            </a:r>
          </a:p>
          <a:p>
            <a:r>
              <a:rPr lang="en-GB" b="0" i="0" dirty="0">
                <a:effectLst/>
                <a:latin typeface="Poppins" pitchFamily="2" charset="77"/>
              </a:rPr>
              <a:t>Big Data &amp; Analytics</a:t>
            </a:r>
          </a:p>
          <a:p>
            <a:r>
              <a:rPr lang="en-GB" b="0" i="0" dirty="0">
                <a:effectLst/>
                <a:latin typeface="Poppins" pitchFamily="2" charset="77"/>
              </a:rPr>
              <a:t>Bio/Life Science &amp; Nano Technologies</a:t>
            </a:r>
          </a:p>
          <a:p>
            <a:r>
              <a:rPr lang="en-GB" b="0" i="0" dirty="0">
                <a:solidFill>
                  <a:srgbClr val="000000"/>
                </a:solidFill>
                <a:effectLst/>
                <a:latin typeface="Poppins" pitchFamily="2" charset="77"/>
              </a:rPr>
              <a:t>Communications Technologies</a:t>
            </a:r>
            <a:endParaRPr lang="en-GB" dirty="0">
              <a:solidFill>
                <a:srgbClr val="000000"/>
              </a:solidFill>
              <a:latin typeface="Poppins" pitchFamily="2" charset="77"/>
            </a:endParaRPr>
          </a:p>
          <a:p>
            <a:r>
              <a:rPr lang="en-GB" b="0" i="0" dirty="0">
                <a:effectLst/>
                <a:latin typeface="Poppins" pitchFamily="2" charset="77"/>
              </a:rPr>
              <a:t>Edge Computing</a:t>
            </a:r>
          </a:p>
          <a:p>
            <a:r>
              <a:rPr lang="en-GB" i="0" dirty="0">
                <a:effectLst/>
                <a:latin typeface="Poppins" pitchFamily="2" charset="77"/>
                <a:cs typeface="Poppins" pitchFamily="2" charset="77"/>
              </a:rPr>
              <a:t>Geospatial Technologies</a:t>
            </a:r>
          </a:p>
          <a:p>
            <a:r>
              <a:rPr lang="en-GB" b="0" i="0" dirty="0">
                <a:effectLst/>
                <a:latin typeface="Poppins" pitchFamily="2" charset="77"/>
              </a:rPr>
              <a:t>Power Generation, Storage, &amp; Conversion</a:t>
            </a:r>
          </a:p>
          <a:p>
            <a:r>
              <a:rPr lang="en-GB" b="0" i="0" dirty="0">
                <a:effectLst/>
                <a:latin typeface="Poppins" pitchFamily="2" charset="77"/>
              </a:rPr>
              <a:t>Quantum Information Science </a:t>
            </a:r>
            <a:br>
              <a:rPr lang="en-GB" b="0" i="0" dirty="0">
                <a:effectLst/>
                <a:latin typeface="Poppins" pitchFamily="2" charset="77"/>
              </a:rPr>
            </a:br>
            <a:endParaRPr lang="en-GB" b="0" i="0" dirty="0">
              <a:effectLst/>
              <a:latin typeface="Poppins" pitchFamily="2" charset="77"/>
            </a:endParaRPr>
          </a:p>
          <a:p>
            <a:endParaRPr lang="en-FR" b="1" u="sng" dirty="0"/>
          </a:p>
        </p:txBody>
      </p:sp>
      <p:sp>
        <p:nvSpPr>
          <p:cNvPr id="4" name="TextBox 3">
            <a:extLst>
              <a:ext uri="{FF2B5EF4-FFF2-40B4-BE49-F238E27FC236}">
                <a16:creationId xmlns:a16="http://schemas.microsoft.com/office/drawing/2014/main" id="{F96B5980-510A-E65C-6C2B-7B3E6D081EA4}"/>
              </a:ext>
            </a:extLst>
          </p:cNvPr>
          <p:cNvSpPr txBox="1"/>
          <p:nvPr/>
        </p:nvSpPr>
        <p:spPr>
          <a:xfrm>
            <a:off x="110837" y="6492875"/>
            <a:ext cx="3205018" cy="261610"/>
          </a:xfrm>
          <a:prstGeom prst="rect">
            <a:avLst/>
          </a:prstGeom>
          <a:noFill/>
        </p:spPr>
        <p:txBody>
          <a:bodyPr wrap="square">
            <a:spAutoFit/>
          </a:bodyPr>
          <a:lstStyle/>
          <a:p>
            <a:r>
              <a:rPr lang="en-FR" sz="1100" dirty="0">
                <a:hlinkClick r:id="rId2"/>
              </a:rPr>
              <a:t>https://www.incose.org/publications/se-vision-2035</a:t>
            </a:r>
            <a:r>
              <a:rPr lang="en-FR" sz="1100" dirty="0"/>
              <a:t> </a:t>
            </a:r>
          </a:p>
        </p:txBody>
      </p:sp>
    </p:spTree>
    <p:extLst>
      <p:ext uri="{BB962C8B-B14F-4D97-AF65-F5344CB8AC3E}">
        <p14:creationId xmlns:p14="http://schemas.microsoft.com/office/powerpoint/2010/main" val="266079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6B23-F36C-4CC5-A37D-A8C0549CC472}"/>
              </a:ext>
            </a:extLst>
          </p:cNvPr>
          <p:cNvSpPr>
            <a:spLocks noGrp="1"/>
          </p:cNvSpPr>
          <p:nvPr>
            <p:ph type="title"/>
          </p:nvPr>
        </p:nvSpPr>
        <p:spPr/>
        <p:txBody>
          <a:bodyPr/>
          <a:lstStyle/>
          <a:p>
            <a:r>
              <a:rPr lang="en-FR" dirty="0"/>
              <a:t>Les attentes des parties prenantes</a:t>
            </a:r>
          </a:p>
        </p:txBody>
      </p:sp>
      <p:pic>
        <p:nvPicPr>
          <p:cNvPr id="4" name="Picture 3">
            <a:extLst>
              <a:ext uri="{FF2B5EF4-FFF2-40B4-BE49-F238E27FC236}">
                <a16:creationId xmlns:a16="http://schemas.microsoft.com/office/drawing/2014/main" id="{98398CCC-24A5-F092-A30B-665F66A9D9EA}"/>
              </a:ext>
            </a:extLst>
          </p:cNvPr>
          <p:cNvPicPr>
            <a:picLocks noChangeAspect="1"/>
          </p:cNvPicPr>
          <p:nvPr/>
        </p:nvPicPr>
        <p:blipFill>
          <a:blip r:embed="rId2"/>
          <a:stretch>
            <a:fillRect/>
          </a:stretch>
        </p:blipFill>
        <p:spPr>
          <a:xfrm>
            <a:off x="1759692" y="1400890"/>
            <a:ext cx="8672616" cy="5457110"/>
          </a:xfrm>
          <a:prstGeom prst="rect">
            <a:avLst/>
          </a:prstGeom>
        </p:spPr>
      </p:pic>
      <p:sp>
        <p:nvSpPr>
          <p:cNvPr id="3" name="TextBox 2">
            <a:extLst>
              <a:ext uri="{FF2B5EF4-FFF2-40B4-BE49-F238E27FC236}">
                <a16:creationId xmlns:a16="http://schemas.microsoft.com/office/drawing/2014/main" id="{EA9FC783-C332-83C4-F500-C837DE5A56F0}"/>
              </a:ext>
            </a:extLst>
          </p:cNvPr>
          <p:cNvSpPr txBox="1"/>
          <p:nvPr/>
        </p:nvSpPr>
        <p:spPr>
          <a:xfrm>
            <a:off x="110837" y="6492875"/>
            <a:ext cx="3205018" cy="261610"/>
          </a:xfrm>
          <a:prstGeom prst="rect">
            <a:avLst/>
          </a:prstGeom>
          <a:noFill/>
        </p:spPr>
        <p:txBody>
          <a:bodyPr wrap="square">
            <a:spAutoFit/>
          </a:bodyPr>
          <a:lstStyle/>
          <a:p>
            <a:r>
              <a:rPr lang="en-FR" sz="1100" dirty="0">
                <a:hlinkClick r:id="rId3"/>
              </a:rPr>
              <a:t>https://www.incose.org/publications/se-vision-2035</a:t>
            </a:r>
            <a:r>
              <a:rPr lang="en-FR" sz="1100" dirty="0"/>
              <a:t> </a:t>
            </a:r>
          </a:p>
        </p:txBody>
      </p:sp>
    </p:spTree>
    <p:extLst>
      <p:ext uri="{BB962C8B-B14F-4D97-AF65-F5344CB8AC3E}">
        <p14:creationId xmlns:p14="http://schemas.microsoft.com/office/powerpoint/2010/main" val="220137704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9228</TotalTime>
  <Words>1392</Words>
  <Application>Microsoft Macintosh PowerPoint</Application>
  <PresentationFormat>Widescreen</PresentationFormat>
  <Paragraphs>285</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Cambria Math</vt:lpstr>
      <vt:lpstr>Courier New</vt:lpstr>
      <vt:lpstr>Helvetica</vt:lpstr>
      <vt:lpstr>Poppins</vt:lpstr>
      <vt:lpstr>Office 2013 - 2022 Theme</vt:lpstr>
      <vt:lpstr>Les Fondamentaux de l’Ingénierie Système</vt:lpstr>
      <vt:lpstr>PowerPoint Presentation</vt:lpstr>
      <vt:lpstr>PowerPoint Presentation</vt:lpstr>
      <vt:lpstr>L’environnement global évolue sans cesse</vt:lpstr>
      <vt:lpstr>Influencing Factors for Systems Solutions </vt:lpstr>
      <vt:lpstr>PowerPoint Presentation</vt:lpstr>
      <vt:lpstr>PowerPoint Presentation</vt:lpstr>
      <vt:lpstr>Technology trends</vt:lpstr>
      <vt:lpstr>Les attentes des parties prenantes</vt:lpstr>
      <vt:lpstr>Le contexte des entreprises</vt:lpstr>
      <vt:lpstr>Domaines</vt:lpstr>
      <vt:lpstr>PowerPoint Presentation</vt:lpstr>
      <vt:lpstr>PowerPoint Presentation</vt:lpstr>
      <vt:lpstr>PowerPoint Presentation</vt:lpstr>
      <vt:lpstr>PowerPoint Presentation</vt:lpstr>
      <vt:lpstr>Système : Le mot</vt:lpstr>
      <vt:lpstr>Système : Définition </vt:lpstr>
      <vt:lpstr>Système : Définition </vt:lpstr>
      <vt:lpstr>Mission du Système</vt:lpstr>
      <vt:lpstr>Types de Systèmes</vt:lpstr>
      <vt:lpstr>Types de Systèmes :  Ingénierie Systèmes</vt:lpstr>
      <vt:lpstr>Système : Du produit à la capacité opérationnelle</vt:lpstr>
      <vt:lpstr>Système : Cycle de vie</vt:lpstr>
      <vt:lpstr>Ingénierie : Définition</vt:lpstr>
      <vt:lpstr>Ingénierie Système : Objectifs</vt:lpstr>
      <vt:lpstr>Le « Cycle de vie » est au cœur de l’Ingénierie Système</vt:lpstr>
      <vt:lpstr>Ingénierie Système : Cycle en V</vt:lpstr>
      <vt:lpstr>Ingénierie Système : Cycle en V</vt:lpstr>
      <vt:lpstr>Intégration, Vérification, Validation &amp; Qualification</vt:lpstr>
      <vt:lpstr>Intégration, Vérification, Validation &amp; Qualification</vt:lpstr>
      <vt:lpstr>Phases de conception</vt:lpstr>
      <vt:lpstr>Phases d’intégration</vt:lpstr>
      <vt:lpstr>Points clefs</vt:lpstr>
      <vt:lpstr>Conclusion</vt:lpstr>
      <vt:lpstr>Agile Systems Engineering Manifesto Hazel Woodcock and Jon Chard</vt:lpstr>
      <vt:lpstr>Agile Systems Engineering Manifesto Hazel Woodcock and Jon Chard</vt:lpstr>
      <vt:lpstr>Agile Systems Engineering Manifesto Hazel Woodcock and Jon Chard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ciprian.teodorov@ensta-bretagne.fr</dc:creator>
  <cp:lastModifiedBy>Ciprian TEODOROV</cp:lastModifiedBy>
  <cp:revision>31</cp:revision>
  <dcterms:created xsi:type="dcterms:W3CDTF">2016-09-01T12:03:43Z</dcterms:created>
  <dcterms:modified xsi:type="dcterms:W3CDTF">2024-09-04T08:10:24Z</dcterms:modified>
</cp:coreProperties>
</file>